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32"/>
  </p:notesMasterIdLst>
  <p:handoutMasterIdLst>
    <p:handoutMasterId r:id="rId33"/>
  </p:handoutMasterIdLst>
  <p:sldIdLst>
    <p:sldId id="484" r:id="rId4"/>
    <p:sldId id="565" r:id="rId5"/>
    <p:sldId id="567" r:id="rId6"/>
    <p:sldId id="590" r:id="rId7"/>
    <p:sldId id="591" r:id="rId8"/>
    <p:sldId id="569" r:id="rId9"/>
    <p:sldId id="570" r:id="rId10"/>
    <p:sldId id="571" r:id="rId11"/>
    <p:sldId id="572" r:id="rId12"/>
    <p:sldId id="573" r:id="rId13"/>
    <p:sldId id="574" r:id="rId14"/>
    <p:sldId id="575" r:id="rId15"/>
    <p:sldId id="576" r:id="rId16"/>
    <p:sldId id="577" r:id="rId17"/>
    <p:sldId id="578" r:id="rId18"/>
    <p:sldId id="579" r:id="rId19"/>
    <p:sldId id="580" r:id="rId20"/>
    <p:sldId id="581" r:id="rId21"/>
    <p:sldId id="582" r:id="rId22"/>
    <p:sldId id="583" r:id="rId23"/>
    <p:sldId id="584" r:id="rId24"/>
    <p:sldId id="585" r:id="rId25"/>
    <p:sldId id="586" r:id="rId26"/>
    <p:sldId id="588" r:id="rId27"/>
    <p:sldId id="592" r:id="rId28"/>
    <p:sldId id="593" r:id="rId29"/>
    <p:sldId id="587" r:id="rId30"/>
    <p:sldId id="589" r:id="rId31"/>
  </p:sldIdLst>
  <p:sldSz cx="9144000" cy="6858000" type="screen4x3"/>
  <p:notesSz cx="6858000" cy="9144000"/>
  <p:custDataLst>
    <p:tags r:id="rId37"/>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67" autoAdjust="0"/>
    <p:restoredTop sz="96846" autoAdjust="0"/>
  </p:normalViewPr>
  <p:slideViewPr>
    <p:cSldViewPr snapToGrid="0" snapToObjects="1" showGuides="1">
      <p:cViewPr varScale="1">
        <p:scale>
          <a:sx n="45" d="100"/>
          <a:sy n="45" d="100"/>
        </p:scale>
        <p:origin x="-90" y="-450"/>
      </p:cViewPr>
      <p:guideLst>
        <p:guide orient="horz" pos="2160"/>
        <p:guide pos="281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7" Type="http://schemas.openxmlformats.org/officeDocument/2006/relationships/tags" Target="tags/tag245.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notesMaster" Target="notesMasters/notes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wmf"/><Relationship Id="rId1" Type="http://schemas.openxmlformats.org/officeDocument/2006/relationships/image" Target="../media/image29.wmf"/></Relationships>
</file>

<file path=ppt/drawings/_rels/vmlDrawing11.vml.rels><?xml version="1.0" encoding="UTF-8" standalone="yes"?>
<Relationships xmlns="http://schemas.openxmlformats.org/package/2006/relationships"><Relationship Id="rId4" Type="http://schemas.openxmlformats.org/officeDocument/2006/relationships/image" Target="../media/image34.wmf"/><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png"/></Relationships>
</file>

<file path=ppt/drawings/_rels/vmlDrawing12.vml.rels><?xml version="1.0" encoding="UTF-8" standalone="yes"?>
<Relationships xmlns="http://schemas.openxmlformats.org/package/2006/relationships"><Relationship Id="rId4" Type="http://schemas.openxmlformats.org/officeDocument/2006/relationships/image" Target="../media/image38.wmf"/><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wmf"/><Relationship Id="rId1" Type="http://schemas.openxmlformats.org/officeDocument/2006/relationships/image" Target="../media/image39.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50.wmf"/><Relationship Id="rId7" Type="http://schemas.openxmlformats.org/officeDocument/2006/relationships/image" Target="../media/image42.wmf"/><Relationship Id="rId6" Type="http://schemas.openxmlformats.org/officeDocument/2006/relationships/image" Target="../media/image49.wmf"/><Relationship Id="rId5" Type="http://schemas.openxmlformats.org/officeDocument/2006/relationships/image" Target="../media/image48.wmf"/><Relationship Id="rId4" Type="http://schemas.openxmlformats.org/officeDocument/2006/relationships/image" Target="../media/image47.wmf"/><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png"/></Relationships>
</file>

<file path=ppt/drawings/_rels/vmlDrawing16.vml.rels><?xml version="1.0" encoding="UTF-8" standalone="yes"?>
<Relationships xmlns="http://schemas.openxmlformats.org/package/2006/relationships"><Relationship Id="rId7" Type="http://schemas.openxmlformats.org/officeDocument/2006/relationships/image" Target="../media/image53.wmf"/><Relationship Id="rId6" Type="http://schemas.openxmlformats.org/officeDocument/2006/relationships/image" Target="../media/image52.wmf"/><Relationship Id="rId5" Type="http://schemas.openxmlformats.org/officeDocument/2006/relationships/image" Target="../media/image51.wmf"/><Relationship Id="rId4" Type="http://schemas.openxmlformats.org/officeDocument/2006/relationships/image" Target="../media/image47.wmf"/><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png"/></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56.wmf"/><Relationship Id="rId7" Type="http://schemas.openxmlformats.org/officeDocument/2006/relationships/image" Target="../media/image55.wmf"/><Relationship Id="rId6" Type="http://schemas.openxmlformats.org/officeDocument/2006/relationships/image" Target="../media/image54.wmf"/><Relationship Id="rId5" Type="http://schemas.openxmlformats.org/officeDocument/2006/relationships/image" Target="../media/image53.wmf"/><Relationship Id="rId4" Type="http://schemas.openxmlformats.org/officeDocument/2006/relationships/image" Target="../media/image47.wmf"/><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png"/></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png"/></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2.png"/></Relationships>
</file>

<file path=ppt/drawings/_rels/vmlDrawing9.vml.rels><?xml version="1.0" encoding="UTF-8" standalone="yes"?>
<Relationships xmlns="http://schemas.openxmlformats.org/package/2006/relationships"><Relationship Id="rId4" Type="http://schemas.openxmlformats.org/officeDocument/2006/relationships/image" Target="../media/image28.wmf"/><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9" Type="http://schemas.openxmlformats.org/officeDocument/2006/relationships/oleObject" Target="../embeddings/oleObject9.bin"/><Relationship Id="rId8" Type="http://schemas.openxmlformats.org/officeDocument/2006/relationships/tags" Target="../tags/tag165.xml"/><Relationship Id="rId7" Type="http://schemas.openxmlformats.org/officeDocument/2006/relationships/image" Target="../media/image13.wmf"/><Relationship Id="rId6" Type="http://schemas.openxmlformats.org/officeDocument/2006/relationships/oleObject" Target="../embeddings/oleObject8.bin"/><Relationship Id="rId5" Type="http://schemas.openxmlformats.org/officeDocument/2006/relationships/tags" Target="../tags/tag164.xml"/><Relationship Id="rId4" Type="http://schemas.openxmlformats.org/officeDocument/2006/relationships/image" Target="../media/image12.wmf"/><Relationship Id="rId3" Type="http://schemas.openxmlformats.org/officeDocument/2006/relationships/oleObject" Target="../embeddings/oleObject7.bin"/><Relationship Id="rId25" Type="http://schemas.openxmlformats.org/officeDocument/2006/relationships/vmlDrawing" Target="../drawings/vmlDrawing4.vml"/><Relationship Id="rId24" Type="http://schemas.openxmlformats.org/officeDocument/2006/relationships/slideLayout" Target="../slideLayouts/slideLayout18.xml"/><Relationship Id="rId23" Type="http://schemas.openxmlformats.org/officeDocument/2006/relationships/tags" Target="../tags/tag172.xml"/><Relationship Id="rId22" Type="http://schemas.openxmlformats.org/officeDocument/2006/relationships/image" Target="../media/image17.wmf"/><Relationship Id="rId21" Type="http://schemas.openxmlformats.org/officeDocument/2006/relationships/oleObject" Target="../embeddings/oleObject12.bin"/><Relationship Id="rId20" Type="http://schemas.openxmlformats.org/officeDocument/2006/relationships/image" Target="../media/image16.wmf"/><Relationship Id="rId2" Type="http://schemas.openxmlformats.org/officeDocument/2006/relationships/tags" Target="../tags/tag163.xml"/><Relationship Id="rId19" Type="http://schemas.openxmlformats.org/officeDocument/2006/relationships/oleObject" Target="../embeddings/oleObject11.bin"/><Relationship Id="rId18" Type="http://schemas.openxmlformats.org/officeDocument/2006/relationships/tags" Target="../tags/tag171.xml"/><Relationship Id="rId17" Type="http://schemas.openxmlformats.org/officeDocument/2006/relationships/tags" Target="../tags/tag170.xml"/><Relationship Id="rId16" Type="http://schemas.openxmlformats.org/officeDocument/2006/relationships/tags" Target="../tags/tag169.xml"/><Relationship Id="rId15" Type="http://schemas.openxmlformats.org/officeDocument/2006/relationships/tags" Target="../tags/tag168.xml"/><Relationship Id="rId14" Type="http://schemas.openxmlformats.org/officeDocument/2006/relationships/image" Target="../media/image15.wmf"/><Relationship Id="rId13" Type="http://schemas.openxmlformats.org/officeDocument/2006/relationships/oleObject" Target="../embeddings/oleObject10.bin"/><Relationship Id="rId12" Type="http://schemas.openxmlformats.org/officeDocument/2006/relationships/tags" Target="../tags/tag167.xml"/><Relationship Id="rId11" Type="http://schemas.openxmlformats.org/officeDocument/2006/relationships/tags" Target="../tags/tag166.xml"/><Relationship Id="rId10" Type="http://schemas.openxmlformats.org/officeDocument/2006/relationships/image" Target="../media/image14.wmf"/><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9" Type="http://schemas.openxmlformats.org/officeDocument/2006/relationships/oleObject" Target="../embeddings/oleObject15.bin"/><Relationship Id="rId8" Type="http://schemas.openxmlformats.org/officeDocument/2006/relationships/tags" Target="../tags/tag175.xml"/><Relationship Id="rId7" Type="http://schemas.openxmlformats.org/officeDocument/2006/relationships/image" Target="../media/image19.wmf"/><Relationship Id="rId6" Type="http://schemas.openxmlformats.org/officeDocument/2006/relationships/oleObject" Target="../embeddings/oleObject14.bin"/><Relationship Id="rId5" Type="http://schemas.openxmlformats.org/officeDocument/2006/relationships/tags" Target="../tags/tag174.xml"/><Relationship Id="rId4" Type="http://schemas.openxmlformats.org/officeDocument/2006/relationships/image" Target="../media/image18.wmf"/><Relationship Id="rId3" Type="http://schemas.openxmlformats.org/officeDocument/2006/relationships/oleObject" Target="../embeddings/oleObject13.bin"/><Relationship Id="rId2" Type="http://schemas.openxmlformats.org/officeDocument/2006/relationships/tags" Target="../tags/tag173.xml"/><Relationship Id="rId19" Type="http://schemas.openxmlformats.org/officeDocument/2006/relationships/vmlDrawing" Target="../drawings/vmlDrawing5.vml"/><Relationship Id="rId18" Type="http://schemas.openxmlformats.org/officeDocument/2006/relationships/slideLayout" Target="../slideLayouts/slideLayout18.xml"/><Relationship Id="rId17" Type="http://schemas.openxmlformats.org/officeDocument/2006/relationships/tags" Target="../tags/tag180.xml"/><Relationship Id="rId16" Type="http://schemas.openxmlformats.org/officeDocument/2006/relationships/tags" Target="../tags/tag179.xml"/><Relationship Id="rId15" Type="http://schemas.openxmlformats.org/officeDocument/2006/relationships/tags" Target="../tags/tag178.xml"/><Relationship Id="rId14" Type="http://schemas.openxmlformats.org/officeDocument/2006/relationships/image" Target="../media/image21.png"/><Relationship Id="rId13" Type="http://schemas.openxmlformats.org/officeDocument/2006/relationships/tags" Target="../tags/tag177.xml"/><Relationship Id="rId12" Type="http://schemas.openxmlformats.org/officeDocument/2006/relationships/image" Target="../media/image20.wmf"/><Relationship Id="rId11" Type="http://schemas.openxmlformats.org/officeDocument/2006/relationships/oleObject" Target="../embeddings/oleObject16.bin"/><Relationship Id="rId10" Type="http://schemas.openxmlformats.org/officeDocument/2006/relationships/tags" Target="../tags/tag176.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7" Type="http://schemas.openxmlformats.org/officeDocument/2006/relationships/vmlDrawing" Target="../drawings/vmlDrawing6.vml"/><Relationship Id="rId6" Type="http://schemas.openxmlformats.org/officeDocument/2006/relationships/slideLayout" Target="../slideLayouts/slideLayout18.xml"/><Relationship Id="rId5" Type="http://schemas.openxmlformats.org/officeDocument/2006/relationships/tags" Target="../tags/tag182.xml"/><Relationship Id="rId4" Type="http://schemas.openxmlformats.org/officeDocument/2006/relationships/image" Target="../media/image22.png"/><Relationship Id="rId3" Type="http://schemas.openxmlformats.org/officeDocument/2006/relationships/oleObject" Target="../embeddings/oleObject17.bin"/><Relationship Id="rId2" Type="http://schemas.openxmlformats.org/officeDocument/2006/relationships/tags" Target="../tags/tag181.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9" Type="http://schemas.openxmlformats.org/officeDocument/2006/relationships/tags" Target="../tags/tag186.xml"/><Relationship Id="rId8" Type="http://schemas.openxmlformats.org/officeDocument/2006/relationships/tags" Target="../tags/tag185.xml"/><Relationship Id="rId7" Type="http://schemas.openxmlformats.org/officeDocument/2006/relationships/image" Target="../media/image23.wmf"/><Relationship Id="rId6" Type="http://schemas.openxmlformats.org/officeDocument/2006/relationships/oleObject" Target="../embeddings/oleObject19.bin"/><Relationship Id="rId5" Type="http://schemas.openxmlformats.org/officeDocument/2006/relationships/image" Target="../media/image22.png"/><Relationship Id="rId4" Type="http://schemas.openxmlformats.org/officeDocument/2006/relationships/oleObject" Target="../embeddings/oleObject18.bin"/><Relationship Id="rId3" Type="http://schemas.openxmlformats.org/officeDocument/2006/relationships/tags" Target="../tags/tag184.xml"/><Relationship Id="rId2" Type="http://schemas.openxmlformats.org/officeDocument/2006/relationships/tags" Target="../tags/tag183.xml"/><Relationship Id="rId11" Type="http://schemas.openxmlformats.org/officeDocument/2006/relationships/vmlDrawing" Target="../drawings/vmlDrawing7.vml"/><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9" Type="http://schemas.openxmlformats.org/officeDocument/2006/relationships/oleObject" Target="../embeddings/oleObject22.bin"/><Relationship Id="rId8" Type="http://schemas.openxmlformats.org/officeDocument/2006/relationships/tags" Target="../tags/tag189.xml"/><Relationship Id="rId7" Type="http://schemas.openxmlformats.org/officeDocument/2006/relationships/image" Target="../media/image24.wmf"/><Relationship Id="rId6" Type="http://schemas.openxmlformats.org/officeDocument/2006/relationships/oleObject" Target="../embeddings/oleObject21.bin"/><Relationship Id="rId5" Type="http://schemas.openxmlformats.org/officeDocument/2006/relationships/image" Target="../media/image22.png"/><Relationship Id="rId4" Type="http://schemas.openxmlformats.org/officeDocument/2006/relationships/oleObject" Target="../embeddings/oleObject20.bin"/><Relationship Id="rId3" Type="http://schemas.openxmlformats.org/officeDocument/2006/relationships/tags" Target="../tags/tag188.xml"/><Relationship Id="rId2" Type="http://schemas.openxmlformats.org/officeDocument/2006/relationships/tags" Target="../tags/tag187.xml"/><Relationship Id="rId13" Type="http://schemas.openxmlformats.org/officeDocument/2006/relationships/vmlDrawing" Target="../drawings/vmlDrawing8.vml"/><Relationship Id="rId12" Type="http://schemas.openxmlformats.org/officeDocument/2006/relationships/slideLayout" Target="../slideLayouts/slideLayout18.xml"/><Relationship Id="rId11" Type="http://schemas.openxmlformats.org/officeDocument/2006/relationships/tags" Target="../tags/tag190.xml"/><Relationship Id="rId10" Type="http://schemas.openxmlformats.org/officeDocument/2006/relationships/image" Target="../media/image25.wmf"/><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9" Type="http://schemas.openxmlformats.org/officeDocument/2006/relationships/image" Target="../media/image27.wmf"/><Relationship Id="rId8" Type="http://schemas.openxmlformats.org/officeDocument/2006/relationships/oleObject" Target="../embeddings/oleObject25.bin"/><Relationship Id="rId7" Type="http://schemas.openxmlformats.org/officeDocument/2006/relationships/image" Target="../media/image26.wmf"/><Relationship Id="rId6" Type="http://schemas.openxmlformats.org/officeDocument/2006/relationships/oleObject" Target="../embeddings/oleObject24.bin"/><Relationship Id="rId5" Type="http://schemas.openxmlformats.org/officeDocument/2006/relationships/tags" Target="../tags/tag192.xml"/><Relationship Id="rId4" Type="http://schemas.openxmlformats.org/officeDocument/2006/relationships/image" Target="../media/image22.png"/><Relationship Id="rId3" Type="http://schemas.openxmlformats.org/officeDocument/2006/relationships/oleObject" Target="../embeddings/oleObject23.bin"/><Relationship Id="rId2" Type="http://schemas.openxmlformats.org/officeDocument/2006/relationships/tags" Target="../tags/tag191.xml"/><Relationship Id="rId16" Type="http://schemas.openxmlformats.org/officeDocument/2006/relationships/vmlDrawing" Target="../drawings/vmlDrawing9.vml"/><Relationship Id="rId15" Type="http://schemas.openxmlformats.org/officeDocument/2006/relationships/slideLayout" Target="../slideLayouts/slideLayout18.xml"/><Relationship Id="rId14" Type="http://schemas.openxmlformats.org/officeDocument/2006/relationships/tags" Target="../tags/tag195.xml"/><Relationship Id="rId13" Type="http://schemas.openxmlformats.org/officeDocument/2006/relationships/tags" Target="../tags/tag194.xml"/><Relationship Id="rId12" Type="http://schemas.openxmlformats.org/officeDocument/2006/relationships/image" Target="../media/image28.wmf"/><Relationship Id="rId11" Type="http://schemas.openxmlformats.org/officeDocument/2006/relationships/oleObject" Target="../embeddings/oleObject26.bin"/><Relationship Id="rId10" Type="http://schemas.openxmlformats.org/officeDocument/2006/relationships/tags" Target="../tags/tag193.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9" Type="http://schemas.openxmlformats.org/officeDocument/2006/relationships/image" Target="../media/image31.png"/><Relationship Id="rId8" Type="http://schemas.openxmlformats.org/officeDocument/2006/relationships/oleObject" Target="../embeddings/oleObject29.bin"/><Relationship Id="rId7" Type="http://schemas.openxmlformats.org/officeDocument/2006/relationships/tags" Target="../tags/tag197.xml"/><Relationship Id="rId6" Type="http://schemas.openxmlformats.org/officeDocument/2006/relationships/image" Target="../media/image30.wmf"/><Relationship Id="rId5" Type="http://schemas.openxmlformats.org/officeDocument/2006/relationships/oleObject" Target="../embeddings/oleObject28.bin"/><Relationship Id="rId4" Type="http://schemas.openxmlformats.org/officeDocument/2006/relationships/tags" Target="../tags/tag196.xml"/><Relationship Id="rId3" Type="http://schemas.openxmlformats.org/officeDocument/2006/relationships/image" Target="../media/image29.wmf"/><Relationship Id="rId2" Type="http://schemas.openxmlformats.org/officeDocument/2006/relationships/oleObject" Target="../embeddings/oleObject27.bin"/><Relationship Id="rId13" Type="http://schemas.openxmlformats.org/officeDocument/2006/relationships/vmlDrawing" Target="../drawings/vmlDrawing10.vml"/><Relationship Id="rId12" Type="http://schemas.openxmlformats.org/officeDocument/2006/relationships/slideLayout" Target="../slideLayouts/slideLayout18.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9" Type="http://schemas.openxmlformats.org/officeDocument/2006/relationships/tags" Target="../tags/tag201.xml"/><Relationship Id="rId8" Type="http://schemas.openxmlformats.org/officeDocument/2006/relationships/image" Target="../media/image33.wmf"/><Relationship Id="rId7" Type="http://schemas.openxmlformats.org/officeDocument/2006/relationships/oleObject" Target="../embeddings/oleObject32.bin"/><Relationship Id="rId6" Type="http://schemas.openxmlformats.org/officeDocument/2006/relationships/image" Target="../media/image32.wmf"/><Relationship Id="rId5" Type="http://schemas.openxmlformats.org/officeDocument/2006/relationships/oleObject" Target="../embeddings/oleObject31.bin"/><Relationship Id="rId4" Type="http://schemas.openxmlformats.org/officeDocument/2006/relationships/image" Target="../media/image31.png"/><Relationship Id="rId3" Type="http://schemas.openxmlformats.org/officeDocument/2006/relationships/oleObject" Target="../embeddings/oleObject30.bin"/><Relationship Id="rId2" Type="http://schemas.openxmlformats.org/officeDocument/2006/relationships/tags" Target="../tags/tag200.xml"/><Relationship Id="rId15" Type="http://schemas.openxmlformats.org/officeDocument/2006/relationships/vmlDrawing" Target="../drawings/vmlDrawing11.vml"/><Relationship Id="rId14" Type="http://schemas.openxmlformats.org/officeDocument/2006/relationships/slideLayout" Target="../slideLayouts/slideLayout18.xml"/><Relationship Id="rId13" Type="http://schemas.openxmlformats.org/officeDocument/2006/relationships/tags" Target="../tags/tag203.xml"/><Relationship Id="rId12" Type="http://schemas.openxmlformats.org/officeDocument/2006/relationships/tags" Target="../tags/tag202.xml"/><Relationship Id="rId11" Type="http://schemas.openxmlformats.org/officeDocument/2006/relationships/image" Target="../media/image34.wmf"/><Relationship Id="rId10" Type="http://schemas.openxmlformats.org/officeDocument/2006/relationships/oleObject" Target="../embeddings/oleObject33.bin"/><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9" Type="http://schemas.openxmlformats.org/officeDocument/2006/relationships/image" Target="../media/image37.wmf"/><Relationship Id="rId8" Type="http://schemas.openxmlformats.org/officeDocument/2006/relationships/oleObject" Target="../embeddings/oleObject36.bin"/><Relationship Id="rId7" Type="http://schemas.openxmlformats.org/officeDocument/2006/relationships/tags" Target="../tags/tag205.xml"/><Relationship Id="rId6" Type="http://schemas.openxmlformats.org/officeDocument/2006/relationships/image" Target="../media/image36.wmf"/><Relationship Id="rId5" Type="http://schemas.openxmlformats.org/officeDocument/2006/relationships/oleObject" Target="../embeddings/oleObject35.bin"/><Relationship Id="rId4" Type="http://schemas.openxmlformats.org/officeDocument/2006/relationships/image" Target="../media/image35.wmf"/><Relationship Id="rId3" Type="http://schemas.openxmlformats.org/officeDocument/2006/relationships/oleObject" Target="../embeddings/oleObject34.bin"/><Relationship Id="rId2" Type="http://schemas.openxmlformats.org/officeDocument/2006/relationships/tags" Target="../tags/tag204.xml"/><Relationship Id="rId15" Type="http://schemas.openxmlformats.org/officeDocument/2006/relationships/vmlDrawing" Target="../drawings/vmlDrawing12.vml"/><Relationship Id="rId14" Type="http://schemas.openxmlformats.org/officeDocument/2006/relationships/slideLayout" Target="../slideLayouts/slideLayout18.xml"/><Relationship Id="rId13" Type="http://schemas.openxmlformats.org/officeDocument/2006/relationships/tags" Target="../tags/tag207.xml"/><Relationship Id="rId12" Type="http://schemas.openxmlformats.org/officeDocument/2006/relationships/tags" Target="../tags/tag206.xml"/><Relationship Id="rId11" Type="http://schemas.openxmlformats.org/officeDocument/2006/relationships/image" Target="../media/image38.wmf"/><Relationship Id="rId10" Type="http://schemas.openxmlformats.org/officeDocument/2006/relationships/oleObject" Target="../embeddings/oleObject37.bin"/><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9" Type="http://schemas.openxmlformats.org/officeDocument/2006/relationships/oleObject" Target="../embeddings/oleObject40.bin"/><Relationship Id="rId8" Type="http://schemas.openxmlformats.org/officeDocument/2006/relationships/tags" Target="../tags/tag210.xml"/><Relationship Id="rId7" Type="http://schemas.openxmlformats.org/officeDocument/2006/relationships/image" Target="../media/image40.wmf"/><Relationship Id="rId6" Type="http://schemas.openxmlformats.org/officeDocument/2006/relationships/oleObject" Target="../embeddings/oleObject39.bin"/><Relationship Id="rId5" Type="http://schemas.openxmlformats.org/officeDocument/2006/relationships/tags" Target="../tags/tag209.xml"/><Relationship Id="rId4" Type="http://schemas.openxmlformats.org/officeDocument/2006/relationships/image" Target="../media/image39.wmf"/><Relationship Id="rId3" Type="http://schemas.openxmlformats.org/officeDocument/2006/relationships/oleObject" Target="../embeddings/oleObject38.bin"/><Relationship Id="rId2" Type="http://schemas.openxmlformats.org/officeDocument/2006/relationships/tags" Target="../tags/tag208.xml"/><Relationship Id="rId15" Type="http://schemas.openxmlformats.org/officeDocument/2006/relationships/vmlDrawing" Target="../drawings/vmlDrawing13.vml"/><Relationship Id="rId14" Type="http://schemas.openxmlformats.org/officeDocument/2006/relationships/slideLayout" Target="../slideLayouts/slideLayout18.xml"/><Relationship Id="rId13" Type="http://schemas.openxmlformats.org/officeDocument/2006/relationships/tags" Target="../tags/tag213.xml"/><Relationship Id="rId12" Type="http://schemas.openxmlformats.org/officeDocument/2006/relationships/tags" Target="../tags/tag212.xml"/><Relationship Id="rId11" Type="http://schemas.openxmlformats.org/officeDocument/2006/relationships/tags" Target="../tags/tag211.xml"/><Relationship Id="rId10" Type="http://schemas.openxmlformats.org/officeDocument/2006/relationships/image" Target="../media/image41.png"/><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9" Type="http://schemas.openxmlformats.org/officeDocument/2006/relationships/tags" Target="../tags/tag216.xml"/><Relationship Id="rId8" Type="http://schemas.openxmlformats.org/officeDocument/2006/relationships/tags" Target="../tags/tag215.xml"/><Relationship Id="rId7" Type="http://schemas.openxmlformats.org/officeDocument/2006/relationships/oleObject" Target="../embeddings/oleObject43.bin"/><Relationship Id="rId6" Type="http://schemas.openxmlformats.org/officeDocument/2006/relationships/image" Target="../media/image43.wmf"/><Relationship Id="rId5" Type="http://schemas.openxmlformats.org/officeDocument/2006/relationships/oleObject" Target="../embeddings/oleObject42.bin"/><Relationship Id="rId4" Type="http://schemas.openxmlformats.org/officeDocument/2006/relationships/image" Target="../media/image42.wmf"/><Relationship Id="rId3" Type="http://schemas.openxmlformats.org/officeDocument/2006/relationships/oleObject" Target="../embeddings/oleObject41.bin"/><Relationship Id="rId2" Type="http://schemas.openxmlformats.org/officeDocument/2006/relationships/tags" Target="../tags/tag214.xml"/><Relationship Id="rId12" Type="http://schemas.openxmlformats.org/officeDocument/2006/relationships/vmlDrawing" Target="../drawings/vmlDrawing14.vml"/><Relationship Id="rId11" Type="http://schemas.openxmlformats.org/officeDocument/2006/relationships/slideLayout" Target="../slideLayouts/slideLayout18.xml"/><Relationship Id="rId10" Type="http://schemas.openxmlformats.org/officeDocument/2006/relationships/tags" Target="../tags/tag217.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9" Type="http://schemas.openxmlformats.org/officeDocument/2006/relationships/oleObject" Target="../embeddings/oleObject47.bin"/><Relationship Id="rId8" Type="http://schemas.openxmlformats.org/officeDocument/2006/relationships/image" Target="../media/image46.wmf"/><Relationship Id="rId7" Type="http://schemas.openxmlformats.org/officeDocument/2006/relationships/oleObject" Target="../embeddings/oleObject46.bin"/><Relationship Id="rId6" Type="http://schemas.openxmlformats.org/officeDocument/2006/relationships/image" Target="../media/image45.wmf"/><Relationship Id="rId5" Type="http://schemas.openxmlformats.org/officeDocument/2006/relationships/oleObject" Target="../embeddings/oleObject45.bin"/><Relationship Id="rId4" Type="http://schemas.openxmlformats.org/officeDocument/2006/relationships/tags" Target="../tags/tag218.xml"/><Relationship Id="rId3" Type="http://schemas.openxmlformats.org/officeDocument/2006/relationships/image" Target="../media/image44.png"/><Relationship Id="rId25" Type="http://schemas.openxmlformats.org/officeDocument/2006/relationships/vmlDrawing" Target="../drawings/vmlDrawing15.vml"/><Relationship Id="rId24" Type="http://schemas.openxmlformats.org/officeDocument/2006/relationships/slideLayout" Target="../slideLayouts/slideLayout18.xml"/><Relationship Id="rId23" Type="http://schemas.openxmlformats.org/officeDocument/2006/relationships/tags" Target="../tags/tag223.xml"/><Relationship Id="rId22" Type="http://schemas.openxmlformats.org/officeDocument/2006/relationships/tags" Target="../tags/tag222.xml"/><Relationship Id="rId21" Type="http://schemas.openxmlformats.org/officeDocument/2006/relationships/image" Target="../media/image50.wmf"/><Relationship Id="rId20" Type="http://schemas.openxmlformats.org/officeDocument/2006/relationships/oleObject" Target="../embeddings/oleObject51.bin"/><Relationship Id="rId2" Type="http://schemas.openxmlformats.org/officeDocument/2006/relationships/oleObject" Target="../embeddings/oleObject44.bin"/><Relationship Id="rId19" Type="http://schemas.openxmlformats.org/officeDocument/2006/relationships/tags" Target="../tags/tag221.xml"/><Relationship Id="rId18" Type="http://schemas.openxmlformats.org/officeDocument/2006/relationships/image" Target="../media/image42.wmf"/><Relationship Id="rId17" Type="http://schemas.openxmlformats.org/officeDocument/2006/relationships/oleObject" Target="../embeddings/oleObject50.bin"/><Relationship Id="rId16" Type="http://schemas.openxmlformats.org/officeDocument/2006/relationships/tags" Target="../tags/tag220.xml"/><Relationship Id="rId15" Type="http://schemas.openxmlformats.org/officeDocument/2006/relationships/image" Target="../media/image49.wmf"/><Relationship Id="rId14" Type="http://schemas.openxmlformats.org/officeDocument/2006/relationships/oleObject" Target="../embeddings/oleObject49.bin"/><Relationship Id="rId13" Type="http://schemas.openxmlformats.org/officeDocument/2006/relationships/image" Target="../media/image48.wmf"/><Relationship Id="rId12" Type="http://schemas.openxmlformats.org/officeDocument/2006/relationships/oleObject" Target="../embeddings/oleObject48.bin"/><Relationship Id="rId11" Type="http://schemas.openxmlformats.org/officeDocument/2006/relationships/tags" Target="../tags/tag219.xml"/><Relationship Id="rId10" Type="http://schemas.openxmlformats.org/officeDocument/2006/relationships/image" Target="../media/image47.wmf"/><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9" Type="http://schemas.openxmlformats.org/officeDocument/2006/relationships/oleObject" Target="../embeddings/oleObject55.bin"/><Relationship Id="rId8" Type="http://schemas.openxmlformats.org/officeDocument/2006/relationships/image" Target="../media/image46.wmf"/><Relationship Id="rId7" Type="http://schemas.openxmlformats.org/officeDocument/2006/relationships/oleObject" Target="../embeddings/oleObject54.bin"/><Relationship Id="rId6" Type="http://schemas.openxmlformats.org/officeDocument/2006/relationships/image" Target="../media/image45.wmf"/><Relationship Id="rId5" Type="http://schemas.openxmlformats.org/officeDocument/2006/relationships/oleObject" Target="../embeddings/oleObject53.bin"/><Relationship Id="rId4" Type="http://schemas.openxmlformats.org/officeDocument/2006/relationships/tags" Target="../tags/tag224.xml"/><Relationship Id="rId3" Type="http://schemas.openxmlformats.org/officeDocument/2006/relationships/image" Target="../media/image44.png"/><Relationship Id="rId22" Type="http://schemas.openxmlformats.org/officeDocument/2006/relationships/vmlDrawing" Target="../drawings/vmlDrawing16.vml"/><Relationship Id="rId21" Type="http://schemas.openxmlformats.org/officeDocument/2006/relationships/slideLayout" Target="../slideLayouts/slideLayout18.xml"/><Relationship Id="rId20" Type="http://schemas.openxmlformats.org/officeDocument/2006/relationships/tags" Target="../tags/tag228.xml"/><Relationship Id="rId2" Type="http://schemas.openxmlformats.org/officeDocument/2006/relationships/oleObject" Target="../embeddings/oleObject52.bin"/><Relationship Id="rId19" Type="http://schemas.openxmlformats.org/officeDocument/2006/relationships/image" Target="../media/image53.wmf"/><Relationship Id="rId18" Type="http://schemas.openxmlformats.org/officeDocument/2006/relationships/oleObject" Target="../embeddings/oleObject58.bin"/><Relationship Id="rId17" Type="http://schemas.openxmlformats.org/officeDocument/2006/relationships/image" Target="../media/image52.wmf"/><Relationship Id="rId16" Type="http://schemas.openxmlformats.org/officeDocument/2006/relationships/oleObject" Target="../embeddings/oleObject57.bin"/><Relationship Id="rId15" Type="http://schemas.openxmlformats.org/officeDocument/2006/relationships/image" Target="../media/image51.wmf"/><Relationship Id="rId14" Type="http://schemas.openxmlformats.org/officeDocument/2006/relationships/oleObject" Target="../embeddings/oleObject56.bin"/><Relationship Id="rId13" Type="http://schemas.openxmlformats.org/officeDocument/2006/relationships/tags" Target="../tags/tag227.xml"/><Relationship Id="rId12" Type="http://schemas.openxmlformats.org/officeDocument/2006/relationships/tags" Target="../tags/tag226.xml"/><Relationship Id="rId11" Type="http://schemas.openxmlformats.org/officeDocument/2006/relationships/tags" Target="../tags/tag225.xml"/><Relationship Id="rId10" Type="http://schemas.openxmlformats.org/officeDocument/2006/relationships/image" Target="../media/image47.wmf"/><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9" Type="http://schemas.openxmlformats.org/officeDocument/2006/relationships/oleObject" Target="../embeddings/oleObject62.bin"/><Relationship Id="rId8" Type="http://schemas.openxmlformats.org/officeDocument/2006/relationships/image" Target="../media/image46.wmf"/><Relationship Id="rId7" Type="http://schemas.openxmlformats.org/officeDocument/2006/relationships/oleObject" Target="../embeddings/oleObject61.bin"/><Relationship Id="rId6" Type="http://schemas.openxmlformats.org/officeDocument/2006/relationships/image" Target="../media/image45.wmf"/><Relationship Id="rId5" Type="http://schemas.openxmlformats.org/officeDocument/2006/relationships/oleObject" Target="../embeddings/oleObject60.bin"/><Relationship Id="rId4" Type="http://schemas.openxmlformats.org/officeDocument/2006/relationships/tags" Target="../tags/tag229.xml"/><Relationship Id="rId3" Type="http://schemas.openxmlformats.org/officeDocument/2006/relationships/image" Target="../media/image44.png"/><Relationship Id="rId22" Type="http://schemas.openxmlformats.org/officeDocument/2006/relationships/vmlDrawing" Target="../drawings/vmlDrawing17.vml"/><Relationship Id="rId21" Type="http://schemas.openxmlformats.org/officeDocument/2006/relationships/slideLayout" Target="../slideLayouts/slideLayout18.xml"/><Relationship Id="rId20" Type="http://schemas.openxmlformats.org/officeDocument/2006/relationships/tags" Target="../tags/tag231.xml"/><Relationship Id="rId2" Type="http://schemas.openxmlformats.org/officeDocument/2006/relationships/oleObject" Target="../embeddings/oleObject59.bin"/><Relationship Id="rId19" Type="http://schemas.openxmlformats.org/officeDocument/2006/relationships/image" Target="../media/image56.wmf"/><Relationship Id="rId18" Type="http://schemas.openxmlformats.org/officeDocument/2006/relationships/oleObject" Target="../embeddings/oleObject66.bin"/><Relationship Id="rId17" Type="http://schemas.openxmlformats.org/officeDocument/2006/relationships/image" Target="../media/image55.wmf"/><Relationship Id="rId16" Type="http://schemas.openxmlformats.org/officeDocument/2006/relationships/oleObject" Target="../embeddings/oleObject65.bin"/><Relationship Id="rId15" Type="http://schemas.openxmlformats.org/officeDocument/2006/relationships/image" Target="../media/image54.wmf"/><Relationship Id="rId14" Type="http://schemas.openxmlformats.org/officeDocument/2006/relationships/oleObject" Target="../embeddings/oleObject64.bin"/><Relationship Id="rId13" Type="http://schemas.openxmlformats.org/officeDocument/2006/relationships/image" Target="../media/image53.wmf"/><Relationship Id="rId12" Type="http://schemas.openxmlformats.org/officeDocument/2006/relationships/oleObject" Target="../embeddings/oleObject63.bin"/><Relationship Id="rId11" Type="http://schemas.openxmlformats.org/officeDocument/2006/relationships/tags" Target="../tags/tag230.xml"/><Relationship Id="rId10" Type="http://schemas.openxmlformats.org/officeDocument/2006/relationships/image" Target="../media/image47.wmf"/><Relationship Id="rId1" Type="http://schemas.openxmlformats.org/officeDocument/2006/relationships/image" Target="../media/image4.jpeg"/></Relationships>
</file>

<file path=ppt/slides/_rels/slide24.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image" Target="../media/image58.wmf"/><Relationship Id="rId6" Type="http://schemas.openxmlformats.org/officeDocument/2006/relationships/oleObject" Target="../embeddings/oleObject68.bin"/><Relationship Id="rId5" Type="http://schemas.openxmlformats.org/officeDocument/2006/relationships/tags" Target="../tags/tag233.xml"/><Relationship Id="rId4" Type="http://schemas.openxmlformats.org/officeDocument/2006/relationships/image" Target="../media/image57.wmf"/><Relationship Id="rId3" Type="http://schemas.openxmlformats.org/officeDocument/2006/relationships/oleObject" Target="../embeddings/oleObject67.bin"/><Relationship Id="rId2" Type="http://schemas.openxmlformats.org/officeDocument/2006/relationships/tags" Target="../tags/tag232.xml"/><Relationship Id="rId11" Type="http://schemas.openxmlformats.org/officeDocument/2006/relationships/vmlDrawing" Target="../drawings/vmlDrawing18.vml"/><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242.xml"/><Relationship Id="rId2" Type="http://schemas.openxmlformats.org/officeDocument/2006/relationships/image" Target="../media/image59.png"/><Relationship Id="rId1" Type="http://schemas.openxmlformats.org/officeDocument/2006/relationships/image" Target="../media/image4.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244.xml"/><Relationship Id="rId1" Type="http://schemas.openxmlformats.org/officeDocument/2006/relationships/tags" Target="../tags/tag243.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38.xml"/><Relationship Id="rId6" Type="http://schemas.openxmlformats.org/officeDocument/2006/relationships/image" Target="../media/image5.png"/><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vmlDrawing" Target="../drawings/vmlDrawing1.vml"/><Relationship Id="rId8" Type="http://schemas.openxmlformats.org/officeDocument/2006/relationships/slideLayout" Target="../slideLayouts/slideLayout18.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image" Target="../media/image6.png"/><Relationship Id="rId4" Type="http://schemas.openxmlformats.org/officeDocument/2006/relationships/oleObject" Target="../embeddings/oleObject1.bin"/><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9" Type="http://schemas.openxmlformats.org/officeDocument/2006/relationships/tags" Target="../tags/tag154.xml"/><Relationship Id="rId8" Type="http://schemas.openxmlformats.org/officeDocument/2006/relationships/tags" Target="../tags/tag153.xml"/><Relationship Id="rId7" Type="http://schemas.openxmlformats.org/officeDocument/2006/relationships/image" Target="../media/image6.png"/><Relationship Id="rId6" Type="http://schemas.openxmlformats.org/officeDocument/2006/relationships/oleObject" Target="../embeddings/oleObject3.bin"/><Relationship Id="rId5" Type="http://schemas.openxmlformats.org/officeDocument/2006/relationships/tags" Target="../tags/tag152.xml"/><Relationship Id="rId4" Type="http://schemas.openxmlformats.org/officeDocument/2006/relationships/image" Target="../media/image7.wmf"/><Relationship Id="rId3" Type="http://schemas.openxmlformats.org/officeDocument/2006/relationships/oleObject" Target="../embeddings/oleObject2.bin"/><Relationship Id="rId2" Type="http://schemas.openxmlformats.org/officeDocument/2006/relationships/tags" Target="../tags/tag151.xml"/><Relationship Id="rId12" Type="http://schemas.openxmlformats.org/officeDocument/2006/relationships/vmlDrawing" Target="../drawings/vmlDrawing2.vml"/><Relationship Id="rId11" Type="http://schemas.openxmlformats.org/officeDocument/2006/relationships/slideLayout" Target="../slideLayouts/slideLayout18.xml"/><Relationship Id="rId10" Type="http://schemas.openxmlformats.org/officeDocument/2006/relationships/tags" Target="../tags/tag155.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9" Type="http://schemas.openxmlformats.org/officeDocument/2006/relationships/oleObject" Target="../embeddings/oleObject6.bin"/><Relationship Id="rId8" Type="http://schemas.openxmlformats.org/officeDocument/2006/relationships/tags" Target="../tags/tag158.xml"/><Relationship Id="rId7" Type="http://schemas.openxmlformats.org/officeDocument/2006/relationships/image" Target="../media/image9.wmf"/><Relationship Id="rId6" Type="http://schemas.openxmlformats.org/officeDocument/2006/relationships/oleObject" Target="../embeddings/oleObject5.bin"/><Relationship Id="rId5" Type="http://schemas.openxmlformats.org/officeDocument/2006/relationships/tags" Target="../tags/tag157.xml"/><Relationship Id="rId4" Type="http://schemas.openxmlformats.org/officeDocument/2006/relationships/image" Target="../media/image8.wmf"/><Relationship Id="rId3" Type="http://schemas.openxmlformats.org/officeDocument/2006/relationships/oleObject" Target="../embeddings/oleObject4.bin"/><Relationship Id="rId2" Type="http://schemas.openxmlformats.org/officeDocument/2006/relationships/tags" Target="../tags/tag156.xml"/><Relationship Id="rId17" Type="http://schemas.openxmlformats.org/officeDocument/2006/relationships/vmlDrawing" Target="../drawings/vmlDrawing3.vml"/><Relationship Id="rId16" Type="http://schemas.openxmlformats.org/officeDocument/2006/relationships/slideLayout" Target="../slideLayouts/slideLayout18.xml"/><Relationship Id="rId15" Type="http://schemas.openxmlformats.org/officeDocument/2006/relationships/tags" Target="../tags/tag162.xml"/><Relationship Id="rId14" Type="http://schemas.openxmlformats.org/officeDocument/2006/relationships/tags" Target="../tags/tag161.xml"/><Relationship Id="rId13" Type="http://schemas.openxmlformats.org/officeDocument/2006/relationships/tags" Target="../tags/tag160.xml"/><Relationship Id="rId12" Type="http://schemas.openxmlformats.org/officeDocument/2006/relationships/image" Target="../media/image11.png"/><Relationship Id="rId11" Type="http://schemas.openxmlformats.org/officeDocument/2006/relationships/tags" Target="../tags/tag159.xml"/><Relationship Id="rId10" Type="http://schemas.openxmlformats.org/officeDocument/2006/relationships/image" Target="../media/image10.wmf"/><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40581" y="6280761"/>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模块八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电容充放电电路的设计</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1621155" y="3577590"/>
            <a:ext cx="6560820"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a:t>
            </a:r>
            <a:r>
              <a:rPr lang="en-US" altLang="zh-CN" sz="2400" b="1" dirty="0">
                <a:solidFill>
                  <a:schemeClr val="bg1"/>
                </a:solidFill>
                <a:latin typeface="微软雅黑" panose="020B0503020204020204" pitchFamily="34" charset="-122"/>
                <a:ea typeface="微软雅黑" panose="020B0503020204020204" pitchFamily="34" charset="-122"/>
                <a:sym typeface="+mn-ea"/>
              </a:rPr>
              <a:t>2   </a:t>
            </a:r>
            <a:r>
              <a:rPr lang="en-US" sz="2400" b="1" dirty="0">
                <a:solidFill>
                  <a:schemeClr val="bg1"/>
                </a:solidFill>
                <a:latin typeface="微软雅黑" panose="020B0503020204020204" pitchFamily="34" charset="-122"/>
                <a:ea typeface="微软雅黑" panose="020B0503020204020204" pitchFamily="34" charset="-122"/>
                <a:sym typeface="+mn-ea"/>
              </a:rPr>
              <a:t>RC</a:t>
            </a:r>
            <a:r>
              <a:rPr lang="zh-CN" altLang="en-US" sz="2400" b="1" dirty="0">
                <a:solidFill>
                  <a:schemeClr val="bg1"/>
                </a:solidFill>
                <a:latin typeface="微软雅黑" panose="020B0503020204020204" pitchFamily="34" charset="-122"/>
                <a:ea typeface="微软雅黑" panose="020B0503020204020204" pitchFamily="34" charset="-122"/>
                <a:sym typeface="+mn-ea"/>
              </a:rPr>
              <a:t>电路的过渡过程</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19463" name="Object 9"/>
          <p:cNvGraphicFramePr>
            <a:graphicFrameLocks noChangeAspect="1"/>
          </p:cNvGraphicFramePr>
          <p:nvPr>
            <p:custDataLst>
              <p:tags r:id="rId2"/>
            </p:custDataLst>
          </p:nvPr>
        </p:nvGraphicFramePr>
        <p:xfrm>
          <a:off x="3905568" y="1454468"/>
          <a:ext cx="3600450" cy="596900"/>
        </p:xfrm>
        <a:graphic>
          <a:graphicData uri="http://schemas.openxmlformats.org/presentationml/2006/ole">
            <mc:AlternateContent xmlns:mc="http://schemas.openxmlformats.org/markup-compatibility/2006">
              <mc:Choice xmlns:v="urn:schemas-microsoft-com:vml" Requires="v">
                <p:oleObj spid="_x0000_s10438" name="" r:id="rId3" imgW="1384300" imgH="228600" progId="Equation.3">
                  <p:embed/>
                </p:oleObj>
              </mc:Choice>
              <mc:Fallback>
                <p:oleObj name="" r:id="rId3" imgW="1384300" imgH="228600" progId="Equation.3">
                  <p:embed/>
                  <p:pic>
                    <p:nvPicPr>
                      <p:cNvPr id="0" name="图片 3089"/>
                      <p:cNvPicPr/>
                      <p:nvPr/>
                    </p:nvPicPr>
                    <p:blipFill>
                      <a:blip r:embed="rId4"/>
                      <a:stretch>
                        <a:fillRect/>
                      </a:stretch>
                    </p:blipFill>
                    <p:spPr>
                      <a:xfrm>
                        <a:off x="3905568" y="1454468"/>
                        <a:ext cx="3600450" cy="596900"/>
                      </a:xfrm>
                      <a:prstGeom prst="rect">
                        <a:avLst/>
                      </a:prstGeom>
                      <a:noFill/>
                      <a:ln w="38100">
                        <a:noFill/>
                        <a:miter/>
                      </a:ln>
                    </p:spPr>
                  </p:pic>
                </p:oleObj>
              </mc:Fallback>
            </mc:AlternateContent>
          </a:graphicData>
        </a:graphic>
      </p:graphicFrame>
      <p:graphicFrame>
        <p:nvGraphicFramePr>
          <p:cNvPr id="19465" name="Object 14"/>
          <p:cNvGraphicFramePr>
            <a:graphicFrameLocks noChangeAspect="1"/>
          </p:cNvGraphicFramePr>
          <p:nvPr>
            <p:custDataLst>
              <p:tags r:id="rId5"/>
            </p:custDataLst>
          </p:nvPr>
        </p:nvGraphicFramePr>
        <p:xfrm>
          <a:off x="6777990" y="2051685"/>
          <a:ext cx="1640840" cy="570230"/>
        </p:xfrm>
        <a:graphic>
          <a:graphicData uri="http://schemas.openxmlformats.org/presentationml/2006/ole">
            <mc:AlternateContent xmlns:mc="http://schemas.openxmlformats.org/markup-compatibility/2006">
              <mc:Choice xmlns:v="urn:schemas-microsoft-com:vml" Requires="v">
                <p:oleObj spid="_x0000_s10439" name="" r:id="rId6" imgW="660400" imgH="228600" progId="Equation.3">
                  <p:embed/>
                </p:oleObj>
              </mc:Choice>
              <mc:Fallback>
                <p:oleObj name="" r:id="rId6" imgW="660400" imgH="228600" progId="Equation.3">
                  <p:embed/>
                  <p:pic>
                    <p:nvPicPr>
                      <p:cNvPr id="0" name="图片 3091"/>
                      <p:cNvPicPr/>
                      <p:nvPr/>
                    </p:nvPicPr>
                    <p:blipFill>
                      <a:blip r:embed="rId7"/>
                      <a:stretch>
                        <a:fillRect/>
                      </a:stretch>
                    </p:blipFill>
                    <p:spPr>
                      <a:xfrm>
                        <a:off x="6777990" y="2051685"/>
                        <a:ext cx="1640840" cy="570230"/>
                      </a:xfrm>
                      <a:prstGeom prst="rect">
                        <a:avLst/>
                      </a:prstGeom>
                      <a:noFill/>
                      <a:ln w="38100">
                        <a:noFill/>
                        <a:miter/>
                      </a:ln>
                    </p:spPr>
                  </p:pic>
                </p:oleObj>
              </mc:Fallback>
            </mc:AlternateContent>
          </a:graphicData>
        </a:graphic>
      </p:graphicFrame>
      <p:graphicFrame>
        <p:nvGraphicFramePr>
          <p:cNvPr id="19467" name="Object 16"/>
          <p:cNvGraphicFramePr>
            <a:graphicFrameLocks noChangeAspect="1"/>
          </p:cNvGraphicFramePr>
          <p:nvPr>
            <p:custDataLst>
              <p:tags r:id="rId8"/>
            </p:custDataLst>
          </p:nvPr>
        </p:nvGraphicFramePr>
        <p:xfrm>
          <a:off x="1731963" y="3122930"/>
          <a:ext cx="5041900" cy="612775"/>
        </p:xfrm>
        <a:graphic>
          <a:graphicData uri="http://schemas.openxmlformats.org/presentationml/2006/ole">
            <mc:AlternateContent xmlns:mc="http://schemas.openxmlformats.org/markup-compatibility/2006">
              <mc:Choice xmlns:v="urn:schemas-microsoft-com:vml" Requires="v">
                <p:oleObj spid="_x0000_s10440" name="" r:id="rId9" imgW="2908300" imgH="355600" progId="Equation.3">
                  <p:embed/>
                </p:oleObj>
              </mc:Choice>
              <mc:Fallback>
                <p:oleObj name="" r:id="rId9" imgW="2908300" imgH="355600" progId="Equation.3">
                  <p:embed/>
                  <p:pic>
                    <p:nvPicPr>
                      <p:cNvPr id="0" name="图片 3092"/>
                      <p:cNvPicPr/>
                      <p:nvPr/>
                    </p:nvPicPr>
                    <p:blipFill>
                      <a:blip r:embed="rId10"/>
                      <a:stretch>
                        <a:fillRect/>
                      </a:stretch>
                    </p:blipFill>
                    <p:spPr>
                      <a:xfrm>
                        <a:off x="1731963" y="3122930"/>
                        <a:ext cx="5041900" cy="612775"/>
                      </a:xfrm>
                      <a:prstGeom prst="rect">
                        <a:avLst/>
                      </a:prstGeom>
                      <a:noFill/>
                      <a:ln w="38100">
                        <a:noFill/>
                        <a:miter/>
                      </a:ln>
                    </p:spPr>
                  </p:pic>
                </p:oleObj>
              </mc:Fallback>
            </mc:AlternateContent>
          </a:graphicData>
        </a:graphic>
      </p:graphicFrame>
      <p:sp>
        <p:nvSpPr>
          <p:cNvPr id="19468" name="Rectangle 18"/>
          <p:cNvSpPr/>
          <p:nvPr>
            <p:custDataLst>
              <p:tags r:id="rId11"/>
            </p:custDataLst>
          </p:nvPr>
        </p:nvSpPr>
        <p:spPr>
          <a:xfrm>
            <a:off x="6949758" y="3261837"/>
            <a:ext cx="1219835" cy="398780"/>
          </a:xfrm>
          <a:prstGeom prst="rect">
            <a:avLst/>
          </a:prstGeom>
          <a:noFill/>
          <a:ln w="9525">
            <a:noFill/>
          </a:ln>
        </p:spPr>
        <p:txBody>
          <a:bodyPr wrap="none" anchor="ctr" anchorCtr="0">
            <a:spAutoFit/>
          </a:bodyPr>
          <a:lstStyle/>
          <a:p>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t≥0</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9470" name="Object 19"/>
          <p:cNvGraphicFramePr>
            <a:graphicFrameLocks noChangeAspect="1"/>
          </p:cNvGraphicFramePr>
          <p:nvPr>
            <p:custDataLst>
              <p:tags r:id="rId12"/>
            </p:custDataLst>
          </p:nvPr>
        </p:nvGraphicFramePr>
        <p:xfrm>
          <a:off x="1258888" y="4357850"/>
          <a:ext cx="4465637" cy="779463"/>
        </p:xfrm>
        <a:graphic>
          <a:graphicData uri="http://schemas.openxmlformats.org/presentationml/2006/ole">
            <mc:AlternateContent xmlns:mc="http://schemas.openxmlformats.org/markup-compatibility/2006">
              <mc:Choice xmlns:v="urn:schemas-microsoft-com:vml" Requires="v">
                <p:oleObj spid="_x0000_s10441" name="" r:id="rId13" imgW="2451100" imgH="431800" progId="Equation.3">
                  <p:embed/>
                </p:oleObj>
              </mc:Choice>
              <mc:Fallback>
                <p:oleObj name="" r:id="rId13" imgW="2451100" imgH="431800" progId="Equation.3">
                  <p:embed/>
                  <p:pic>
                    <p:nvPicPr>
                      <p:cNvPr id="0" name="图片 3095"/>
                      <p:cNvPicPr/>
                      <p:nvPr/>
                    </p:nvPicPr>
                    <p:blipFill>
                      <a:blip r:embed="rId14"/>
                      <a:stretch>
                        <a:fillRect/>
                      </a:stretch>
                    </p:blipFill>
                    <p:spPr>
                      <a:xfrm>
                        <a:off x="1258888" y="4357850"/>
                        <a:ext cx="4465637" cy="779463"/>
                      </a:xfrm>
                      <a:prstGeom prst="rect">
                        <a:avLst/>
                      </a:prstGeom>
                      <a:noFill/>
                      <a:ln w="38100">
                        <a:noFill/>
                        <a:miter/>
                      </a:ln>
                    </p:spPr>
                  </p:pic>
                </p:oleObj>
              </mc:Fallback>
            </mc:AlternateContent>
          </a:graphicData>
        </a:graphic>
      </p:graphicFrame>
      <p:sp>
        <p:nvSpPr>
          <p:cNvPr id="5" name="Rectangle 18"/>
          <p:cNvSpPr/>
          <p:nvPr>
            <p:custDataLst>
              <p:tags r:id="rId15"/>
            </p:custDataLst>
          </p:nvPr>
        </p:nvSpPr>
        <p:spPr>
          <a:xfrm>
            <a:off x="6115512" y="4438311"/>
            <a:ext cx="1219835" cy="398780"/>
          </a:xfrm>
          <a:prstGeom prst="rect">
            <a:avLst/>
          </a:prstGeom>
          <a:noFill/>
          <a:ln w="9525">
            <a:noFill/>
          </a:ln>
        </p:spPr>
        <p:txBody>
          <a:bodyPr wrap="none" anchor="ctr" anchorCtr="0">
            <a:spAutoFit/>
          </a:bodyPr>
          <a:lstStyle/>
          <a:p>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t≥0</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矩形 2"/>
          <p:cNvSpPr/>
          <p:nvPr>
            <p:custDataLst>
              <p:tags r:id="rId16"/>
            </p:custDataLst>
          </p:nvPr>
        </p:nvSpPr>
        <p:spPr>
          <a:xfrm>
            <a:off x="730250" y="5345430"/>
            <a:ext cx="7614285" cy="953135"/>
          </a:xfrm>
          <a:prstGeom prst="rect">
            <a:avLst/>
          </a:prstGeom>
        </p:spPr>
        <p:txBody>
          <a:bodyPr wrap="square">
            <a:spAutoFit/>
          </a:bodyPr>
          <a:lstStyle/>
          <a:p>
            <a:r>
              <a:rPr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式</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中，</a:t>
            </a:r>
            <a:r>
              <a:rPr lang="en-US" altLang="zh-CN" sz="2800" dirty="0">
                <a:solidFill>
                  <a:srgbClr val="FF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为电路的时间常数，</a:t>
            </a:r>
            <a:r>
              <a:rPr lang="en-US" altLang="zh-CN" sz="2800" dirty="0">
                <a:solidFill>
                  <a:srgbClr val="FF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单位为</a:t>
            </a:r>
            <a:r>
              <a:rPr lang="en-US" altLang="zh-CN"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s</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电阻单位为</a:t>
            </a:r>
            <a:r>
              <a:rPr lang="en-US" altLang="zh-CN" sz="2800" dirty="0">
                <a:solidFill>
                  <a:srgbClr val="FF0000"/>
                </a:solidFill>
                <a:latin typeface="黑体" panose="02010609060101010101" pitchFamily="49" charset="-122"/>
                <a:ea typeface="黑体" panose="02010609060101010101" pitchFamily="49" charset="-122"/>
                <a:cs typeface="黑体" panose="02010609060101010101" pitchFamily="49" charset="-122"/>
              </a:rPr>
              <a:t>Ω</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，电容单位为</a:t>
            </a:r>
            <a:r>
              <a:rPr lang="en-US" altLang="zh-CN" sz="2800" dirty="0">
                <a:solidFill>
                  <a:srgbClr val="FF0000"/>
                </a:solidFill>
                <a:latin typeface="黑体" panose="02010609060101010101" pitchFamily="49" charset="-122"/>
                <a:ea typeface="黑体" panose="02010609060101010101" pitchFamily="49" charset="-122"/>
                <a:cs typeface="黑体" panose="02010609060101010101" pitchFamily="49" charset="-122"/>
              </a:rPr>
              <a:t>F</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lt1"/>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19459" name="Rectangle 3"/>
          <p:cNvSpPr>
            <a:spLocks noGrp="1"/>
          </p:cNvSpPr>
          <p:nvPr>
            <p:custDataLst>
              <p:tags r:id="rId17"/>
            </p:custDataLst>
          </p:nvPr>
        </p:nvSpPr>
        <p:spPr>
          <a:xfrm>
            <a:off x="730250" y="1454785"/>
            <a:ext cx="6400800" cy="175260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just" eaLnBrk="1" hangingPunct="1">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根据换路定则：</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电容</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放电结束时，两端电压为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则电容电压为：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电容</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放电电流为： </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16386" name="Rectangle 2"/>
          <p:cNvSpPr>
            <a:spLocks noGrp="1"/>
          </p:cNvSpPr>
          <p:nvPr>
            <p:custDataLst>
              <p:tags r:id="rId18"/>
            </p:custDataLst>
          </p:nvPr>
        </p:nvSpPr>
        <p:spPr>
          <a:xfrm>
            <a:off x="443865" y="869581"/>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sz="2800" b="1" dirty="0">
                <a:latin typeface="黑体" panose="02010609060101010101" pitchFamily="49" charset="-122"/>
                <a:ea typeface="黑体" panose="02010609060101010101" pitchFamily="49" charset="-122"/>
                <a:cs typeface="黑体" panose="02010609060101010101" pitchFamily="49" charset="-122"/>
              </a:rPr>
              <a:t>一、</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RC电路电容的放电过程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6" name="文本框 5"/>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graphicFrame>
        <p:nvGraphicFramePr>
          <p:cNvPr id="4" name="对象 3">
            <a:hlinkClick r:id="" action="ppaction://ole?verb=0"/>
          </p:cNvPr>
          <p:cNvGraphicFramePr>
            <a:graphicFrameLocks noChangeAspect="1"/>
          </p:cNvGraphicFramePr>
          <p:nvPr/>
        </p:nvGraphicFramePr>
        <p:xfrm>
          <a:off x="2031365" y="5403215"/>
          <a:ext cx="1079500" cy="408305"/>
        </p:xfrm>
        <a:graphic>
          <a:graphicData uri="http://schemas.openxmlformats.org/presentationml/2006/ole">
            <mc:AlternateContent xmlns:mc="http://schemas.openxmlformats.org/markup-compatibility/2006">
              <mc:Choice xmlns:v="urn:schemas-microsoft-com:vml" Requires="v">
                <p:oleObj spid="_x0000_s10442" name="" r:id="rId19" imgW="482600" imgH="177165" progId="Equation.KSEE3">
                  <p:embed/>
                </p:oleObj>
              </mc:Choice>
              <mc:Fallback>
                <p:oleObj name="" r:id="rId19" imgW="482600" imgH="177165" progId="Equation.KSEE3">
                  <p:embed/>
                  <p:pic>
                    <p:nvPicPr>
                      <p:cNvPr id="0" name="图片 1024"/>
                      <p:cNvPicPr/>
                      <p:nvPr/>
                    </p:nvPicPr>
                    <p:blipFill>
                      <a:blip r:embed="rId20"/>
                      <a:stretch>
                        <a:fillRect/>
                      </a:stretch>
                    </p:blipFill>
                    <p:spPr>
                      <a:xfrm>
                        <a:off x="2031365" y="5403215"/>
                        <a:ext cx="1079500" cy="408305"/>
                      </a:xfrm>
                      <a:prstGeom prst="rect">
                        <a:avLst/>
                      </a:prstGeom>
                    </p:spPr>
                  </p:pic>
                </p:oleObj>
              </mc:Fallback>
            </mc:AlternateContent>
          </a:graphicData>
        </a:graphic>
      </p:graphicFrame>
      <p:graphicFrame>
        <p:nvGraphicFramePr>
          <p:cNvPr id="7" name="对象 6">
            <a:hlinkClick r:id="" action="ppaction://ole?verb=0"/>
          </p:cNvPr>
          <p:cNvGraphicFramePr>
            <a:graphicFrameLocks noChangeAspect="1"/>
          </p:cNvGraphicFramePr>
          <p:nvPr/>
        </p:nvGraphicFramePr>
        <p:xfrm>
          <a:off x="6448743" y="5446078"/>
          <a:ext cx="285115" cy="322580"/>
        </p:xfrm>
        <a:graphic>
          <a:graphicData uri="http://schemas.openxmlformats.org/presentationml/2006/ole">
            <mc:AlternateContent xmlns:mc="http://schemas.openxmlformats.org/markup-compatibility/2006">
              <mc:Choice xmlns:v="urn:schemas-microsoft-com:vml" Requires="v">
                <p:oleObj spid="_x0000_s10443" name="" r:id="rId21" imgW="127000" imgH="139700" progId="Equation.KSEE3">
                  <p:embed/>
                </p:oleObj>
              </mc:Choice>
              <mc:Fallback>
                <p:oleObj name="" r:id="rId21" imgW="127000" imgH="139700" progId="Equation.KSEE3">
                  <p:embed/>
                  <p:pic>
                    <p:nvPicPr>
                      <p:cNvPr id="0" name="图片 1024"/>
                      <p:cNvPicPr/>
                      <p:nvPr/>
                    </p:nvPicPr>
                    <p:blipFill>
                      <a:blip r:embed="rId22"/>
                      <a:stretch>
                        <a:fillRect/>
                      </a:stretch>
                    </p:blipFill>
                    <p:spPr>
                      <a:xfrm>
                        <a:off x="6448743" y="5446078"/>
                        <a:ext cx="285115" cy="322580"/>
                      </a:xfrm>
                      <a:prstGeom prst="rect">
                        <a:avLst/>
                      </a:prstGeom>
                    </p:spPr>
                  </p:pic>
                </p:oleObj>
              </mc:Fallback>
            </mc:AlternateContent>
          </a:graphicData>
        </a:graphic>
      </p:graphicFrame>
    </p:spTree>
    <p:custDataLst>
      <p:tags r:id="rId2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20488" name="Object 11"/>
          <p:cNvGraphicFramePr>
            <a:graphicFrameLocks noChangeAspect="1"/>
          </p:cNvGraphicFramePr>
          <p:nvPr>
            <p:custDataLst>
              <p:tags r:id="rId2"/>
            </p:custDataLst>
          </p:nvPr>
        </p:nvGraphicFramePr>
        <p:xfrm>
          <a:off x="158765" y="1483210"/>
          <a:ext cx="436563" cy="503238"/>
        </p:xfrm>
        <a:graphic>
          <a:graphicData uri="http://schemas.openxmlformats.org/presentationml/2006/ole">
            <mc:AlternateContent xmlns:mc="http://schemas.openxmlformats.org/markup-compatibility/2006">
              <mc:Choice xmlns:v="urn:schemas-microsoft-com:vml" Requires="v">
                <p:oleObj spid="_x0000_s11441" name="" r:id="rId3" imgW="127000" imgH="139700" progId="Equation.3">
                  <p:embed/>
                </p:oleObj>
              </mc:Choice>
              <mc:Fallback>
                <p:oleObj name="" r:id="rId3" imgW="127000" imgH="139700" progId="Equation.3">
                  <p:embed/>
                  <p:pic>
                    <p:nvPicPr>
                      <p:cNvPr id="0" name="图片 3088"/>
                      <p:cNvPicPr/>
                      <p:nvPr/>
                    </p:nvPicPr>
                    <p:blipFill>
                      <a:blip r:embed="rId4"/>
                      <a:stretch>
                        <a:fillRect/>
                      </a:stretch>
                    </p:blipFill>
                    <p:spPr>
                      <a:xfrm>
                        <a:off x="158765" y="1483210"/>
                        <a:ext cx="436563" cy="503238"/>
                      </a:xfrm>
                      <a:prstGeom prst="rect">
                        <a:avLst/>
                      </a:prstGeom>
                      <a:noFill/>
                      <a:ln w="38100">
                        <a:noFill/>
                        <a:miter/>
                      </a:ln>
                    </p:spPr>
                  </p:pic>
                </p:oleObj>
              </mc:Fallback>
            </mc:AlternateContent>
          </a:graphicData>
        </a:graphic>
      </p:graphicFrame>
      <p:graphicFrame>
        <p:nvGraphicFramePr>
          <p:cNvPr id="20490" name="Object 12"/>
          <p:cNvGraphicFramePr>
            <a:graphicFrameLocks noChangeAspect="1"/>
          </p:cNvGraphicFramePr>
          <p:nvPr>
            <p:custDataLst>
              <p:tags r:id="rId5"/>
            </p:custDataLst>
          </p:nvPr>
        </p:nvGraphicFramePr>
        <p:xfrm>
          <a:off x="2781878" y="2409833"/>
          <a:ext cx="792162" cy="487363"/>
        </p:xfrm>
        <a:graphic>
          <a:graphicData uri="http://schemas.openxmlformats.org/presentationml/2006/ole">
            <mc:AlternateContent xmlns:mc="http://schemas.openxmlformats.org/markup-compatibility/2006">
              <mc:Choice xmlns:v="urn:schemas-microsoft-com:vml" Requires="v">
                <p:oleObj spid="_x0000_s11442" name="" r:id="rId6" imgW="368300" imgH="228600" progId="Equation.3">
                  <p:embed/>
                </p:oleObj>
              </mc:Choice>
              <mc:Fallback>
                <p:oleObj name="" r:id="rId6" imgW="368300" imgH="228600" progId="Equation.3">
                  <p:embed/>
                  <p:pic>
                    <p:nvPicPr>
                      <p:cNvPr id="0" name="图片 3097"/>
                      <p:cNvPicPr/>
                      <p:nvPr/>
                    </p:nvPicPr>
                    <p:blipFill>
                      <a:blip r:embed="rId7"/>
                      <a:stretch>
                        <a:fillRect/>
                      </a:stretch>
                    </p:blipFill>
                    <p:spPr>
                      <a:xfrm>
                        <a:off x="2781878" y="2409833"/>
                        <a:ext cx="792162" cy="487363"/>
                      </a:xfrm>
                      <a:prstGeom prst="rect">
                        <a:avLst/>
                      </a:prstGeom>
                      <a:noFill/>
                      <a:ln w="38100">
                        <a:noFill/>
                        <a:miter/>
                      </a:ln>
                    </p:spPr>
                  </p:pic>
                </p:oleObj>
              </mc:Fallback>
            </mc:AlternateContent>
          </a:graphicData>
        </a:graphic>
      </p:graphicFrame>
      <p:graphicFrame>
        <p:nvGraphicFramePr>
          <p:cNvPr id="5" name="Object 11"/>
          <p:cNvGraphicFramePr>
            <a:graphicFrameLocks noChangeAspect="1"/>
          </p:cNvGraphicFramePr>
          <p:nvPr>
            <p:custDataLst>
              <p:tags r:id="rId8"/>
            </p:custDataLst>
          </p:nvPr>
        </p:nvGraphicFramePr>
        <p:xfrm>
          <a:off x="6007880" y="1482575"/>
          <a:ext cx="436563" cy="503238"/>
        </p:xfrm>
        <a:graphic>
          <a:graphicData uri="http://schemas.openxmlformats.org/presentationml/2006/ole">
            <mc:AlternateContent xmlns:mc="http://schemas.openxmlformats.org/markup-compatibility/2006">
              <mc:Choice xmlns:v="urn:schemas-microsoft-com:vml" Requires="v">
                <p:oleObj spid="_x0000_s11443" name="" r:id="rId9" imgW="127000" imgH="139700" progId="Equation.3">
                  <p:embed/>
                </p:oleObj>
              </mc:Choice>
              <mc:Fallback>
                <p:oleObj name="" r:id="rId9" imgW="127000" imgH="139700" progId="Equation.3">
                  <p:embed/>
                  <p:pic>
                    <p:nvPicPr>
                      <p:cNvPr id="0" name="图片 3088"/>
                      <p:cNvPicPr/>
                      <p:nvPr/>
                    </p:nvPicPr>
                    <p:blipFill>
                      <a:blip r:embed="rId4"/>
                      <a:stretch>
                        <a:fillRect/>
                      </a:stretch>
                    </p:blipFill>
                    <p:spPr>
                      <a:xfrm>
                        <a:off x="6007880" y="1482575"/>
                        <a:ext cx="436563" cy="503238"/>
                      </a:xfrm>
                      <a:prstGeom prst="rect">
                        <a:avLst/>
                      </a:prstGeom>
                      <a:noFill/>
                      <a:ln w="38100">
                        <a:noFill/>
                        <a:miter/>
                      </a:ln>
                    </p:spPr>
                  </p:pic>
                </p:oleObj>
              </mc:Fallback>
            </mc:AlternateContent>
          </a:graphicData>
        </a:graphic>
      </p:graphicFrame>
      <p:graphicFrame>
        <p:nvGraphicFramePr>
          <p:cNvPr id="20492" name="Object 14"/>
          <p:cNvGraphicFramePr>
            <a:graphicFrameLocks noChangeAspect="1"/>
          </p:cNvGraphicFramePr>
          <p:nvPr>
            <p:custDataLst>
              <p:tags r:id="rId10"/>
            </p:custDataLst>
          </p:nvPr>
        </p:nvGraphicFramePr>
        <p:xfrm>
          <a:off x="3861760" y="2409833"/>
          <a:ext cx="203200" cy="360362"/>
        </p:xfrm>
        <a:graphic>
          <a:graphicData uri="http://schemas.openxmlformats.org/presentationml/2006/ole">
            <mc:AlternateContent xmlns:mc="http://schemas.openxmlformats.org/markup-compatibility/2006">
              <mc:Choice xmlns:v="urn:schemas-microsoft-com:vml" Requires="v">
                <p:oleObj spid="_x0000_s11444" name="" r:id="rId11" imgW="88900" imgH="152400" progId="Equation.3">
                  <p:embed/>
                </p:oleObj>
              </mc:Choice>
              <mc:Fallback>
                <p:oleObj name="" r:id="rId11" imgW="88900" imgH="152400" progId="Equation.3">
                  <p:embed/>
                  <p:pic>
                    <p:nvPicPr>
                      <p:cNvPr id="0" name="图片 3098"/>
                      <p:cNvPicPr/>
                      <p:nvPr/>
                    </p:nvPicPr>
                    <p:blipFill>
                      <a:blip r:embed="rId12"/>
                      <a:stretch>
                        <a:fillRect/>
                      </a:stretch>
                    </p:blipFill>
                    <p:spPr>
                      <a:xfrm>
                        <a:off x="3861760" y="2409833"/>
                        <a:ext cx="203200" cy="360362"/>
                      </a:xfrm>
                      <a:prstGeom prst="rect">
                        <a:avLst/>
                      </a:prstGeom>
                      <a:noFill/>
                      <a:ln w="38100">
                        <a:noFill/>
                        <a:miter/>
                      </a:ln>
                    </p:spPr>
                  </p:pic>
                </p:oleObj>
              </mc:Fallback>
            </mc:AlternateContent>
          </a:graphicData>
        </a:graphic>
      </p:graphicFrame>
      <p:sp>
        <p:nvSpPr>
          <p:cNvPr id="6" name="矩形 5"/>
          <p:cNvSpPr/>
          <p:nvPr>
            <p:custDataLst>
              <p:tags r:id="rId13"/>
            </p:custDataLst>
          </p:nvPr>
        </p:nvSpPr>
        <p:spPr>
          <a:xfrm>
            <a:off x="568599" y="5345521"/>
            <a:ext cx="7809311" cy="953135"/>
          </a:xfrm>
          <a:prstGeom prst="rect">
            <a:avLst/>
          </a:prstGeom>
        </p:spPr>
        <p:txBody>
          <a:bodyPr wrap="square">
            <a:spAutoFit/>
          </a:bodyPr>
          <a:lstStyle/>
          <a:p>
            <a:pPr algn="just" eaLnBrk="1" hangingPunct="1">
              <a:buNone/>
            </a:pPr>
            <a:r>
              <a:rPr lang="zh-CN" altLang="en-US" sz="2400" b="1" dirty="0">
                <a:solidFill>
                  <a:schemeClr val="lt1"/>
                </a:solidFill>
                <a:latin typeface="黑体" panose="02010609060101010101" pitchFamily="49" charset="-122"/>
                <a:ea typeface="黑体" panose="02010609060101010101" pitchFamily="49" charset="-122"/>
              </a:rPr>
              <a:t>★</a:t>
            </a:r>
            <a:r>
              <a:rPr lang="zh-CN" altLang="en-US" sz="2800" b="1" dirty="0">
                <a:solidFill>
                  <a:schemeClr val="lt1"/>
                </a:solidFill>
                <a:latin typeface="黑体" panose="02010609060101010101" pitchFamily="49" charset="-122"/>
                <a:ea typeface="黑体" panose="02010609060101010101" pitchFamily="49" charset="-122"/>
              </a:rPr>
              <a:t>电容放电过程的</a:t>
            </a:r>
            <a:r>
              <a:rPr lang="zh-CN" altLang="en-US" sz="2800" b="1" dirty="0" smtClean="0">
                <a:solidFill>
                  <a:schemeClr val="lt1"/>
                </a:solidFill>
                <a:latin typeface="黑体" panose="02010609060101010101" pitchFamily="49" charset="-122"/>
                <a:ea typeface="黑体" panose="02010609060101010101" pitchFamily="49" charset="-122"/>
              </a:rPr>
              <a:t>实质</a:t>
            </a:r>
            <a:r>
              <a:rPr lang="zh-CN" altLang="en-US" sz="2800" b="1" dirty="0">
                <a:solidFill>
                  <a:schemeClr val="lt1"/>
                </a:solidFill>
                <a:latin typeface="黑体" panose="02010609060101010101" pitchFamily="49" charset="-122"/>
                <a:ea typeface="黑体" panose="02010609060101010101" pitchFamily="49" charset="-122"/>
              </a:rPr>
              <a:t>就是原有储能全部由电阻元件消耗转为热能的过程。</a:t>
            </a:r>
            <a:endParaRPr lang="zh-CN" altLang="en-US" sz="2800" b="1" dirty="0">
              <a:solidFill>
                <a:schemeClr val="lt1"/>
              </a:solidFill>
              <a:latin typeface="黑体" panose="02010609060101010101" pitchFamily="49" charset="-122"/>
              <a:ea typeface="黑体" panose="02010609060101010101" pitchFamily="49" charset="-122"/>
            </a:endParaRPr>
          </a:p>
        </p:txBody>
      </p:sp>
      <p:pic>
        <p:nvPicPr>
          <p:cNvPr id="26" name="Picture 13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21572" y="2870746"/>
            <a:ext cx="3389518" cy="232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3"/>
          <p:cNvSpPr>
            <a:spLocks noGrp="1"/>
          </p:cNvSpPr>
          <p:nvPr>
            <p:custDataLst>
              <p:tags r:id="rId15"/>
            </p:custDataLst>
          </p:nvPr>
        </p:nvSpPr>
        <p:spPr>
          <a:xfrm>
            <a:off x="473296" y="1483210"/>
            <a:ext cx="8197956" cy="1414621"/>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just" eaLnBrk="1" hangingPunct="1">
              <a:buNone/>
            </a:pPr>
            <a:r>
              <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越</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小，放电越慢；工程上经过</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(3~5)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以后，电容上电压已经衰减到初始值</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5</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％以下，可认为放电结束。电容放电时的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随   的</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变化曲线</a:t>
            </a:r>
            <a:r>
              <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如图所</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示</a:t>
            </a:r>
            <a:r>
              <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8" name="Rectangle 2"/>
          <p:cNvSpPr>
            <a:spLocks noGrp="1"/>
          </p:cNvSpPr>
          <p:nvPr>
            <p:custDataLst>
              <p:tags r:id="rId16"/>
            </p:custDataLst>
          </p:nvPr>
        </p:nvSpPr>
        <p:spPr>
          <a:xfrm>
            <a:off x="43180" y="813435"/>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sz="2800" dirty="0">
                <a:latin typeface="黑体" panose="02010609060101010101" pitchFamily="49" charset="-122"/>
                <a:ea typeface="黑体" panose="02010609060101010101" pitchFamily="49" charset="-122"/>
                <a:cs typeface="黑体" panose="02010609060101010101" pitchFamily="49" charset="-122"/>
              </a:rPr>
              <a:t>一、</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RC电路电容的放电过程</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43180" y="361315"/>
            <a:ext cx="9107170" cy="460375"/>
            <a:chOff x="68" y="569"/>
            <a:chExt cx="14342" cy="725"/>
          </a:xfrm>
        </p:grpSpPr>
        <p:sp>
          <p:nvSpPr>
            <p:cNvPr id="10" name="文本框 9"/>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3" name="文本框 12"/>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4" name="文本框 13"/>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5" name="文本框 1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6" name="文本框 15"/>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7" name="直接连接符 16"/>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7"/>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7" name="矩形 26"/>
          <p:cNvSpPr/>
          <p:nvPr>
            <p:custDataLst>
              <p:tags r:id="rId2"/>
            </p:custDataLst>
          </p:nvPr>
        </p:nvSpPr>
        <p:spPr>
          <a:xfrm>
            <a:off x="425451" y="1413978"/>
            <a:ext cx="8241188" cy="2245360"/>
          </a:xfrm>
          <a:prstGeom prst="rect">
            <a:avLst/>
          </a:prstGeom>
        </p:spPr>
        <p:txBody>
          <a:bodyPr wrap="square">
            <a:spAutoFit/>
          </a:bodyPr>
          <a:lstStyle/>
          <a:p>
            <a:pPr algn="just" eaLnBrk="1" hangingPunct="1">
              <a:buNone/>
            </a:pP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例题：如图，</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换</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路前</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开关</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闭合在位置</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，且电路</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已处于</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稳定状态，在</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t=0</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时开关</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从位置</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迅速拨到位置</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。求</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电路的时间常数</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电容开始放电时的初始电流</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电容电压衰减到</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 V</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时所需要的时间</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8" name="对象 7"/>
          <p:cNvGraphicFramePr>
            <a:graphicFrameLocks noChangeAspect="1"/>
          </p:cNvGraphicFramePr>
          <p:nvPr/>
        </p:nvGraphicFramePr>
        <p:xfrm>
          <a:off x="1770434" y="3770567"/>
          <a:ext cx="4441635" cy="2414333"/>
        </p:xfrm>
        <a:graphic>
          <a:graphicData uri="http://schemas.openxmlformats.org/presentationml/2006/ole">
            <mc:AlternateContent xmlns:mc="http://schemas.openxmlformats.org/markup-compatibility/2006">
              <mc:Choice xmlns:v="urn:schemas-microsoft-com:vml" Requires="v">
                <p:oleObj spid="_x0000_s20507" name="BMP 图像" r:id="rId3" imgW="1101725" imgH="598805" progId="Paint.Picture">
                  <p:embed/>
                </p:oleObj>
              </mc:Choice>
              <mc:Fallback>
                <p:oleObj name="BMP 图像" r:id="rId3" imgW="1101725" imgH="598805" progId="Paint.Picture">
                  <p:embed/>
                  <p:pic>
                    <p:nvPicPr>
                      <p:cNvPr id="0" name="Object 1"/>
                      <p:cNvPicPr>
                        <a:picLocks noChangeAspect="1" noChangeArrowheads="1"/>
                      </p:cNvPicPr>
                      <p:nvPr/>
                    </p:nvPicPr>
                    <p:blipFill>
                      <a:blip r:embed="rId4"/>
                      <a:srcRect/>
                      <a:stretch>
                        <a:fillRect/>
                      </a:stretch>
                    </p:blipFill>
                    <p:spPr bwMode="auto">
                      <a:xfrm>
                        <a:off x="1770434" y="3770567"/>
                        <a:ext cx="4441635" cy="2414333"/>
                      </a:xfrm>
                      <a:prstGeom prst="rect">
                        <a:avLst/>
                      </a:prstGeom>
                      <a:noFill/>
                    </p:spPr>
                  </p:pic>
                </p:oleObj>
              </mc:Fallback>
            </mc:AlternateContent>
          </a:graphicData>
        </a:graphic>
      </p:graphicFrame>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7" name="矩形 26"/>
          <p:cNvSpPr/>
          <p:nvPr>
            <p:custDataLst>
              <p:tags r:id="rId2"/>
            </p:custDataLst>
          </p:nvPr>
        </p:nvSpPr>
        <p:spPr>
          <a:xfrm>
            <a:off x="425450" y="1463675"/>
            <a:ext cx="8134294" cy="1014730"/>
          </a:xfrm>
          <a:prstGeom prst="rect">
            <a:avLst/>
          </a:prstGeom>
        </p:spPr>
        <p:txBody>
          <a:bodyPr wrap="square">
            <a:spAutoFit/>
          </a:bodyPr>
          <a:lstStyle/>
          <a:p>
            <a:pPr algn="just" eaLnBrk="1" hangingPunct="1">
              <a:buNone/>
            </a:pPr>
            <a:r>
              <a:rPr lang="en-US" altLang="zh-CN" sz="3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3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解</a:t>
            </a:r>
            <a:r>
              <a:rPr lang="en-US" altLang="zh-CN" sz="3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换路前</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开关</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S</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闭合在位置</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，且电路</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已处于</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稳定状态，在</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t=0</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时开关</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S</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从位置</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迅速拨到位置</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矩形 2"/>
          <p:cNvSpPr/>
          <p:nvPr>
            <p:custDataLst>
              <p:tags r:id="rId3"/>
            </p:custDataLst>
          </p:nvPr>
        </p:nvSpPr>
        <p:spPr>
          <a:xfrm>
            <a:off x="666791" y="2543427"/>
            <a:ext cx="2871470" cy="521970"/>
          </a:xfrm>
          <a:prstGeom prst="rect">
            <a:avLst/>
          </a:prstGeom>
        </p:spPr>
        <p:txBody>
          <a:bodyPr wrap="none">
            <a:spAutoFit/>
          </a:bodyPr>
          <a:lstStyle/>
          <a:p>
            <a:pPr algn="just" eaLnBrk="1" hangingPunct="1">
              <a:buNone/>
            </a:pP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）时间常数：</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6" name="对象 5"/>
          <p:cNvGraphicFramePr>
            <a:graphicFrameLocks noChangeAspect="1"/>
          </p:cNvGraphicFramePr>
          <p:nvPr/>
        </p:nvGraphicFramePr>
        <p:xfrm>
          <a:off x="2102526" y="3960741"/>
          <a:ext cx="4546559" cy="2471366"/>
        </p:xfrm>
        <a:graphic>
          <a:graphicData uri="http://schemas.openxmlformats.org/presentationml/2006/ole">
            <mc:AlternateContent xmlns:mc="http://schemas.openxmlformats.org/markup-compatibility/2006">
              <mc:Choice xmlns:v="urn:schemas-microsoft-com:vml" Requires="v">
                <p:oleObj spid="_x0000_s21552" name="BMP 图像" r:id="rId4" imgW="1101725" imgH="598805" progId="Paint.Picture">
                  <p:embed/>
                </p:oleObj>
              </mc:Choice>
              <mc:Fallback>
                <p:oleObj name="BMP 图像" r:id="rId4" imgW="1101725" imgH="598805" progId="Paint.Picture">
                  <p:embed/>
                  <p:pic>
                    <p:nvPicPr>
                      <p:cNvPr id="0" name="图片 21527"/>
                      <p:cNvPicPr>
                        <a:picLocks noChangeAspect="1" noChangeArrowheads="1"/>
                      </p:cNvPicPr>
                      <p:nvPr/>
                    </p:nvPicPr>
                    <p:blipFill>
                      <a:blip r:embed="rId5"/>
                      <a:srcRect/>
                      <a:stretch>
                        <a:fillRect/>
                      </a:stretch>
                    </p:blipFill>
                    <p:spPr bwMode="auto">
                      <a:xfrm>
                        <a:off x="2102526" y="3960741"/>
                        <a:ext cx="4546559" cy="2471366"/>
                      </a:xfrm>
                      <a:prstGeom prst="rect">
                        <a:avLst/>
                      </a:prstGeom>
                      <a:noFill/>
                    </p:spPr>
                  </p:pic>
                </p:oleObj>
              </mc:Fallback>
            </mc:AlternateContent>
          </a:graphicData>
        </a:graphic>
      </p:graphicFrame>
      <p:graphicFrame>
        <p:nvGraphicFramePr>
          <p:cNvPr id="8" name="对象 7"/>
          <p:cNvGraphicFramePr>
            <a:graphicFrameLocks noChangeAspect="1"/>
          </p:cNvGraphicFramePr>
          <p:nvPr/>
        </p:nvGraphicFramePr>
        <p:xfrm>
          <a:off x="866484" y="3119507"/>
          <a:ext cx="7840292" cy="627690"/>
        </p:xfrm>
        <a:graphic>
          <a:graphicData uri="http://schemas.openxmlformats.org/presentationml/2006/ole">
            <mc:AlternateContent xmlns:mc="http://schemas.openxmlformats.org/markup-compatibility/2006">
              <mc:Choice xmlns:v="urn:schemas-microsoft-com:vml" Requires="v">
                <p:oleObj spid="_x0000_s21553" name="公式" r:id="rId6" imgW="92964000" imgH="5791200" progId="Equation.3">
                  <p:embed/>
                </p:oleObj>
              </mc:Choice>
              <mc:Fallback>
                <p:oleObj name="公式" r:id="rId6" imgW="92964000" imgH="5791200" progId="Equation.3">
                  <p:embed/>
                  <p:pic>
                    <p:nvPicPr>
                      <p:cNvPr id="0" name="图片 21528"/>
                      <p:cNvPicPr>
                        <a:picLocks noChangeAspect="1" noChangeArrowheads="1"/>
                      </p:cNvPicPr>
                      <p:nvPr/>
                    </p:nvPicPr>
                    <p:blipFill>
                      <a:blip r:embed="rId7"/>
                      <a:srcRect/>
                      <a:stretch>
                        <a:fillRect/>
                      </a:stretch>
                    </p:blipFill>
                    <p:spPr bwMode="auto">
                      <a:xfrm>
                        <a:off x="866484" y="3119507"/>
                        <a:ext cx="7840292" cy="627690"/>
                      </a:xfrm>
                      <a:prstGeom prst="rect">
                        <a:avLst/>
                      </a:prstGeom>
                      <a:noFill/>
                    </p:spPr>
                  </p:pic>
                </p:oleObj>
              </mc:Fallback>
            </mc:AlternateContent>
          </a:graphicData>
        </a:graphic>
      </p:graphicFrame>
      <p:sp>
        <p:nvSpPr>
          <p:cNvPr id="16386" name="Rectangle 2"/>
          <p:cNvSpPr>
            <a:spLocks noGrp="1"/>
          </p:cNvSpPr>
          <p:nvPr>
            <p:custDataLst>
              <p:tags r:id="rId8"/>
            </p:custDataLst>
          </p:nvPr>
        </p:nvSpPr>
        <p:spPr>
          <a:xfrm>
            <a:off x="507808" y="821690"/>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sz="2800" b="1" dirty="0">
                <a:latin typeface="黑体" panose="02010609060101010101" pitchFamily="49" charset="-122"/>
                <a:ea typeface="黑体" panose="02010609060101010101" pitchFamily="49" charset="-122"/>
                <a:cs typeface="黑体" panose="02010609060101010101" pitchFamily="49" charset="-122"/>
              </a:rPr>
              <a:t>一、</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RC电路电容的放电过程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5" name="文本框 4"/>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9"/>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7" name="矩形 26"/>
          <p:cNvSpPr/>
          <p:nvPr>
            <p:custDataLst>
              <p:tags r:id="rId2"/>
            </p:custDataLst>
          </p:nvPr>
        </p:nvSpPr>
        <p:spPr>
          <a:xfrm>
            <a:off x="425450" y="1296327"/>
            <a:ext cx="7713379" cy="521970"/>
          </a:xfrm>
          <a:prstGeom prst="rect">
            <a:avLst/>
          </a:prstGeom>
        </p:spPr>
        <p:txBody>
          <a:bodyPr wrap="square">
            <a:spAutoFit/>
          </a:bodyPr>
          <a:lstStyle/>
          <a:p>
            <a:pPr algn="just" eaLnBrk="1" hangingPunct="1">
              <a:buNone/>
            </a:pPr>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解</a:t>
            </a:r>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在</a:t>
            </a:r>
            <a:r>
              <a:rPr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t=0</a:t>
            </a:r>
            <a:r>
              <a:rPr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时开关</a:t>
            </a:r>
            <a:r>
              <a:rPr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S</a:t>
            </a:r>
            <a:r>
              <a:rPr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从位置</a:t>
            </a:r>
            <a:r>
              <a:rPr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迅速拨到位置</a:t>
            </a:r>
            <a:r>
              <a:rPr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8" name="矩形 27"/>
          <p:cNvSpPr/>
          <p:nvPr>
            <p:custDataLst>
              <p:tags r:id="rId3"/>
            </p:custDataLst>
          </p:nvPr>
        </p:nvSpPr>
        <p:spPr>
          <a:xfrm>
            <a:off x="138557" y="1862225"/>
            <a:ext cx="8344535" cy="521970"/>
          </a:xfrm>
          <a:prstGeom prst="rect">
            <a:avLst/>
          </a:prstGeom>
        </p:spPr>
        <p:txBody>
          <a:bodyPr wrap="none">
            <a:spAutoFit/>
          </a:bodyPr>
          <a:lstStyle/>
          <a:p>
            <a:pPr algn="just" eaLnBrk="1" hangingPunct="1">
              <a:buNone/>
            </a:pP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在位置</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时，</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电路已经</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处于稳定状态</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即：</a:t>
            </a:r>
            <a:endPar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6" name="对象 5"/>
          <p:cNvGraphicFramePr>
            <a:graphicFrameLocks noChangeAspect="1"/>
          </p:cNvGraphicFramePr>
          <p:nvPr/>
        </p:nvGraphicFramePr>
        <p:xfrm>
          <a:off x="2662847" y="4460912"/>
          <a:ext cx="3254821" cy="1769218"/>
        </p:xfrm>
        <a:graphic>
          <a:graphicData uri="http://schemas.openxmlformats.org/presentationml/2006/ole">
            <mc:AlternateContent xmlns:mc="http://schemas.openxmlformats.org/markup-compatibility/2006">
              <mc:Choice xmlns:v="urn:schemas-microsoft-com:vml" Requires="v">
                <p:oleObj spid="_x0000_s18516" name="BMP 图像" r:id="rId4" imgW="1101725" imgH="598805" progId="Paint.Picture">
                  <p:embed/>
                </p:oleObj>
              </mc:Choice>
              <mc:Fallback>
                <p:oleObj name="BMP 图像" r:id="rId4" imgW="1101725" imgH="598805" progId="Paint.Picture">
                  <p:embed/>
                  <p:pic>
                    <p:nvPicPr>
                      <p:cNvPr id="0" name="Object 6"/>
                      <p:cNvPicPr>
                        <a:picLocks noChangeAspect="1" noChangeArrowheads="1"/>
                      </p:cNvPicPr>
                      <p:nvPr/>
                    </p:nvPicPr>
                    <p:blipFill>
                      <a:blip r:embed="rId5"/>
                      <a:srcRect/>
                      <a:stretch>
                        <a:fillRect/>
                      </a:stretch>
                    </p:blipFill>
                    <p:spPr bwMode="auto">
                      <a:xfrm>
                        <a:off x="2662847" y="4460912"/>
                        <a:ext cx="3254821" cy="1769218"/>
                      </a:xfrm>
                      <a:prstGeom prst="rect">
                        <a:avLst/>
                      </a:prstGeom>
                      <a:noFill/>
                    </p:spPr>
                  </p:pic>
                </p:oleObj>
              </mc:Fallback>
            </mc:AlternateContent>
          </a:graphicData>
        </a:graphic>
      </p:graphicFrame>
      <p:graphicFrame>
        <p:nvGraphicFramePr>
          <p:cNvPr id="10" name="对象 9"/>
          <p:cNvGraphicFramePr>
            <a:graphicFrameLocks noChangeAspect="1"/>
          </p:cNvGraphicFramePr>
          <p:nvPr/>
        </p:nvGraphicFramePr>
        <p:xfrm>
          <a:off x="1752457" y="2384498"/>
          <a:ext cx="5059363" cy="503238"/>
        </p:xfrm>
        <a:graphic>
          <a:graphicData uri="http://schemas.openxmlformats.org/presentationml/2006/ole">
            <mc:AlternateContent xmlns:mc="http://schemas.openxmlformats.org/markup-compatibility/2006">
              <mc:Choice xmlns:v="urn:schemas-microsoft-com:vml" Requires="v">
                <p:oleObj spid="_x0000_s18517" name="公式" r:id="rId6" imgW="55168800" imgH="5486400" progId="Equation.3">
                  <p:embed/>
                </p:oleObj>
              </mc:Choice>
              <mc:Fallback>
                <p:oleObj name="公式" r:id="rId6" imgW="55168800" imgH="5486400" progId="Equation.3">
                  <p:embed/>
                  <p:pic>
                    <p:nvPicPr>
                      <p:cNvPr id="0" name="Object 12"/>
                      <p:cNvPicPr>
                        <a:picLocks noChangeAspect="1" noChangeArrowheads="1"/>
                      </p:cNvPicPr>
                      <p:nvPr/>
                    </p:nvPicPr>
                    <p:blipFill>
                      <a:blip r:embed="rId7"/>
                      <a:srcRect/>
                      <a:stretch>
                        <a:fillRect/>
                      </a:stretch>
                    </p:blipFill>
                    <p:spPr bwMode="auto">
                      <a:xfrm>
                        <a:off x="1752457" y="2384498"/>
                        <a:ext cx="5059363" cy="503238"/>
                      </a:xfrm>
                      <a:prstGeom prst="rect">
                        <a:avLst/>
                      </a:prstGeom>
                      <a:noFill/>
                    </p:spPr>
                  </p:pic>
                </p:oleObj>
              </mc:Fallback>
            </mc:AlternateContent>
          </a:graphicData>
        </a:graphic>
      </p:graphicFrame>
      <p:sp>
        <p:nvSpPr>
          <p:cNvPr id="18" name="矩形 17"/>
          <p:cNvSpPr/>
          <p:nvPr>
            <p:custDataLst>
              <p:tags r:id="rId8"/>
            </p:custDataLst>
          </p:nvPr>
        </p:nvSpPr>
        <p:spPr>
          <a:xfrm>
            <a:off x="1552446" y="2887736"/>
            <a:ext cx="3990975" cy="521970"/>
          </a:xfrm>
          <a:prstGeom prst="rect">
            <a:avLst/>
          </a:prstGeom>
        </p:spPr>
        <p:txBody>
          <a:bodyPr wrap="none">
            <a:spAutoFit/>
          </a:bodyPr>
          <a:lstStyle/>
          <a:p>
            <a:pPr algn="just" eaLnBrk="1" hangingPunct="1">
              <a:buNone/>
            </a:pP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t=0</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时的初始</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电流</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为</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30" name="对象 29"/>
          <p:cNvGraphicFramePr>
            <a:graphicFrameLocks noChangeAspect="1"/>
          </p:cNvGraphicFramePr>
          <p:nvPr/>
        </p:nvGraphicFramePr>
        <p:xfrm>
          <a:off x="1003300" y="3448126"/>
          <a:ext cx="6312654" cy="817563"/>
        </p:xfrm>
        <a:graphic>
          <a:graphicData uri="http://schemas.openxmlformats.org/presentationml/2006/ole">
            <mc:AlternateContent xmlns:mc="http://schemas.openxmlformats.org/markup-compatibility/2006">
              <mc:Choice xmlns:v="urn:schemas-microsoft-com:vml" Requires="v">
                <p:oleObj spid="_x0000_s18518" name="公式" r:id="rId9" imgW="67360800" imgH="10668000" progId="Equation.3">
                  <p:embed/>
                </p:oleObj>
              </mc:Choice>
              <mc:Fallback>
                <p:oleObj name="公式" r:id="rId9" imgW="67360800" imgH="10668000" progId="Equation.3">
                  <p:embed/>
                  <p:pic>
                    <p:nvPicPr>
                      <p:cNvPr id="0" name="Object 14"/>
                      <p:cNvPicPr>
                        <a:picLocks noChangeAspect="1" noChangeArrowheads="1"/>
                      </p:cNvPicPr>
                      <p:nvPr/>
                    </p:nvPicPr>
                    <p:blipFill>
                      <a:blip r:embed="rId10"/>
                      <a:srcRect/>
                      <a:stretch>
                        <a:fillRect/>
                      </a:stretch>
                    </p:blipFill>
                    <p:spPr bwMode="auto">
                      <a:xfrm>
                        <a:off x="1003300" y="3448126"/>
                        <a:ext cx="6312654" cy="817563"/>
                      </a:xfrm>
                      <a:prstGeom prst="rect">
                        <a:avLst/>
                      </a:prstGeom>
                      <a:noFill/>
                    </p:spPr>
                  </p:pic>
                </p:oleObj>
              </mc:Fallback>
            </mc:AlternateContent>
          </a:graphicData>
        </a:graphic>
      </p:graphicFrame>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7" name="直接连接符 6"/>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7" name="矩形 26"/>
          <p:cNvSpPr/>
          <p:nvPr>
            <p:custDataLst>
              <p:tags r:id="rId2"/>
            </p:custDataLst>
          </p:nvPr>
        </p:nvSpPr>
        <p:spPr>
          <a:xfrm>
            <a:off x="3175" y="1296327"/>
            <a:ext cx="7713379" cy="521970"/>
          </a:xfrm>
          <a:prstGeom prst="rect">
            <a:avLst/>
          </a:prstGeom>
        </p:spPr>
        <p:txBody>
          <a:bodyPr wrap="square">
            <a:spAutoFit/>
          </a:bodyPr>
          <a:lstStyle/>
          <a:p>
            <a:pPr algn="just" eaLnBrk="1" hangingPunct="1">
              <a:buNone/>
            </a:pPr>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解</a:t>
            </a:r>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）电容电压：</a:t>
            </a:r>
            <a:endPar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6" name="对象 5"/>
          <p:cNvGraphicFramePr>
            <a:graphicFrameLocks noChangeAspect="1"/>
          </p:cNvGraphicFramePr>
          <p:nvPr/>
        </p:nvGraphicFramePr>
        <p:xfrm>
          <a:off x="4899295" y="1653789"/>
          <a:ext cx="3543234" cy="1925990"/>
        </p:xfrm>
        <a:graphic>
          <a:graphicData uri="http://schemas.openxmlformats.org/presentationml/2006/ole">
            <mc:AlternateContent xmlns:mc="http://schemas.openxmlformats.org/markup-compatibility/2006">
              <mc:Choice xmlns:v="urn:schemas-microsoft-com:vml" Requires="v">
                <p:oleObj spid="_x0000_s22644" name="BMP 图像" r:id="rId3" imgW="1101725" imgH="598805" progId="Paint.Picture">
                  <p:embed/>
                </p:oleObj>
              </mc:Choice>
              <mc:Fallback>
                <p:oleObj name="BMP 图像" r:id="rId3" imgW="1101725" imgH="598805" progId="Paint.Picture">
                  <p:embed/>
                  <p:pic>
                    <p:nvPicPr>
                      <p:cNvPr id="0" name="图片 22597"/>
                      <p:cNvPicPr>
                        <a:picLocks noChangeAspect="1" noChangeArrowheads="1"/>
                      </p:cNvPicPr>
                      <p:nvPr/>
                    </p:nvPicPr>
                    <p:blipFill>
                      <a:blip r:embed="rId4"/>
                      <a:srcRect/>
                      <a:stretch>
                        <a:fillRect/>
                      </a:stretch>
                    </p:blipFill>
                    <p:spPr bwMode="auto">
                      <a:xfrm>
                        <a:off x="4899295" y="1653789"/>
                        <a:ext cx="3543234" cy="1925990"/>
                      </a:xfrm>
                      <a:prstGeom prst="rect">
                        <a:avLst/>
                      </a:prstGeom>
                      <a:noFill/>
                    </p:spPr>
                  </p:pic>
                </p:oleObj>
              </mc:Fallback>
            </mc:AlternateContent>
          </a:graphicData>
        </a:graphic>
      </p:graphicFrame>
      <p:sp>
        <p:nvSpPr>
          <p:cNvPr id="18" name="矩形 17"/>
          <p:cNvSpPr/>
          <p:nvPr>
            <p:custDataLst>
              <p:tags r:id="rId5"/>
            </p:custDataLst>
          </p:nvPr>
        </p:nvSpPr>
        <p:spPr>
          <a:xfrm>
            <a:off x="1208763" y="2887736"/>
            <a:ext cx="3388995" cy="521970"/>
          </a:xfrm>
          <a:prstGeom prst="rect">
            <a:avLst/>
          </a:prstGeom>
        </p:spPr>
        <p:txBody>
          <a:bodyPr wrap="none">
            <a:spAutoFit/>
          </a:bodyPr>
          <a:lstStyle/>
          <a:p>
            <a:pPr algn="just" eaLnBrk="1" hangingPunct="1">
              <a:buNone/>
            </a:pPr>
            <a:r>
              <a:rPr lang="zh-CN" altLang="en-US" sz="2800" b="1" dirty="0" smtClean="0">
                <a:solidFill>
                  <a:schemeClr val="dk1"/>
                </a:solidFill>
                <a:latin typeface="黑体" panose="02010609060101010101" pitchFamily="49" charset="-122"/>
                <a:ea typeface="黑体" panose="02010609060101010101" pitchFamily="49" charset="-122"/>
              </a:rPr>
              <a:t>将已知条件代入得：</a:t>
            </a:r>
            <a:endParaRPr lang="zh-CN" altLang="en-US" sz="2800" b="1" dirty="0" smtClean="0">
              <a:solidFill>
                <a:schemeClr val="dk1"/>
              </a:solidFill>
              <a:latin typeface="黑体" panose="02010609060101010101" pitchFamily="49" charset="-122"/>
              <a:ea typeface="黑体" panose="02010609060101010101" pitchFamily="49" charset="-122"/>
            </a:endParaRPr>
          </a:p>
        </p:txBody>
      </p:sp>
      <p:graphicFrame>
        <p:nvGraphicFramePr>
          <p:cNvPr id="8" name="对象 7"/>
          <p:cNvGraphicFramePr>
            <a:graphicFrameLocks noChangeAspect="1"/>
          </p:cNvGraphicFramePr>
          <p:nvPr/>
        </p:nvGraphicFramePr>
        <p:xfrm>
          <a:off x="1879600" y="1851025"/>
          <a:ext cx="2547938" cy="903288"/>
        </p:xfrm>
        <a:graphic>
          <a:graphicData uri="http://schemas.openxmlformats.org/presentationml/2006/ole">
            <mc:AlternateContent xmlns:mc="http://schemas.openxmlformats.org/markup-compatibility/2006">
              <mc:Choice xmlns:v="urn:schemas-microsoft-com:vml" Requires="v">
                <p:oleObj spid="_x0000_s22645" name="公式" r:id="rId6" imgW="24079200" imgH="8534400" progId="Equation.3">
                  <p:embed/>
                </p:oleObj>
              </mc:Choice>
              <mc:Fallback>
                <p:oleObj name="公式" r:id="rId6" imgW="24079200" imgH="8534400" progId="Equation.3">
                  <p:embed/>
                  <p:pic>
                    <p:nvPicPr>
                      <p:cNvPr id="0" name="Object 5"/>
                      <p:cNvPicPr>
                        <a:picLocks noChangeAspect="1" noChangeArrowheads="1"/>
                      </p:cNvPicPr>
                      <p:nvPr/>
                    </p:nvPicPr>
                    <p:blipFill>
                      <a:blip r:embed="rId7"/>
                      <a:srcRect/>
                      <a:stretch>
                        <a:fillRect/>
                      </a:stretch>
                    </p:blipFill>
                    <p:spPr bwMode="auto">
                      <a:xfrm>
                        <a:off x="1879600" y="1851025"/>
                        <a:ext cx="2547938" cy="903288"/>
                      </a:xfrm>
                      <a:prstGeom prst="rect">
                        <a:avLst/>
                      </a:prstGeom>
                      <a:noFill/>
                    </p:spPr>
                  </p:pic>
                </p:oleObj>
              </mc:Fallback>
            </mc:AlternateContent>
          </a:graphicData>
        </a:graphic>
      </p:graphicFrame>
      <p:graphicFrame>
        <p:nvGraphicFramePr>
          <p:cNvPr id="21" name="对象 20"/>
          <p:cNvGraphicFramePr>
            <a:graphicFrameLocks noChangeAspect="1"/>
          </p:cNvGraphicFramePr>
          <p:nvPr/>
        </p:nvGraphicFramePr>
        <p:xfrm>
          <a:off x="2217906" y="3423007"/>
          <a:ext cx="1614792" cy="750537"/>
        </p:xfrm>
        <a:graphic>
          <a:graphicData uri="http://schemas.openxmlformats.org/presentationml/2006/ole">
            <mc:AlternateContent xmlns:mc="http://schemas.openxmlformats.org/markup-compatibility/2006">
              <mc:Choice xmlns:v="urn:schemas-microsoft-com:vml" Requires="v">
                <p:oleObj spid="_x0000_s22646" name="公式" r:id="rId8" imgW="673100" imgH="317500" progId="Equation.3">
                  <p:embed/>
                </p:oleObj>
              </mc:Choice>
              <mc:Fallback>
                <p:oleObj name="公式" r:id="rId8" imgW="673100" imgH="317500"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17906" y="3423007"/>
                        <a:ext cx="1614792" cy="750537"/>
                      </a:xfrm>
                      <a:prstGeom prst="rect">
                        <a:avLst/>
                      </a:prstGeom>
                      <a:noFill/>
                    </p:spPr>
                  </p:pic>
                </p:oleObj>
              </mc:Fallback>
            </mc:AlternateContent>
          </a:graphicData>
        </a:graphic>
      </p:graphicFrame>
      <p:sp>
        <p:nvSpPr>
          <p:cNvPr id="33" name="矩形 32"/>
          <p:cNvSpPr/>
          <p:nvPr>
            <p:custDataLst>
              <p:tags r:id="rId10"/>
            </p:custDataLst>
          </p:nvPr>
        </p:nvSpPr>
        <p:spPr>
          <a:xfrm>
            <a:off x="631540" y="4279682"/>
            <a:ext cx="1251585" cy="521970"/>
          </a:xfrm>
          <a:prstGeom prst="rect">
            <a:avLst/>
          </a:prstGeom>
        </p:spPr>
        <p:txBody>
          <a:bodyPr wrap="none">
            <a:spAutoFit/>
          </a:bodyPr>
          <a:lstStyle/>
          <a:p>
            <a:pPr algn="just" eaLnBrk="1" hangingPunct="1">
              <a:buNone/>
            </a:pPr>
            <a:r>
              <a:rPr lang="zh-CN" altLang="en-US" sz="2800" b="1" dirty="0" smtClean="0">
                <a:solidFill>
                  <a:schemeClr val="dk1"/>
                </a:solidFill>
                <a:latin typeface="黑体" panose="02010609060101010101" pitchFamily="49" charset="-122"/>
                <a:ea typeface="黑体" panose="02010609060101010101" pitchFamily="49" charset="-122"/>
              </a:rPr>
              <a:t>解得：</a:t>
            </a:r>
            <a:endParaRPr lang="zh-CN" altLang="en-US" sz="2800" b="1" dirty="0" smtClean="0">
              <a:solidFill>
                <a:schemeClr val="dk1"/>
              </a:solidFill>
              <a:latin typeface="黑体" panose="02010609060101010101" pitchFamily="49" charset="-122"/>
              <a:ea typeface="黑体" panose="02010609060101010101" pitchFamily="49" charset="-122"/>
            </a:endParaRPr>
          </a:p>
        </p:txBody>
      </p:sp>
      <p:graphicFrame>
        <p:nvGraphicFramePr>
          <p:cNvPr id="37888" name="对象 37887"/>
          <p:cNvGraphicFramePr>
            <a:graphicFrameLocks noChangeAspect="1"/>
          </p:cNvGraphicFramePr>
          <p:nvPr/>
        </p:nvGraphicFramePr>
        <p:xfrm>
          <a:off x="2073118" y="4260471"/>
          <a:ext cx="1945532" cy="523220"/>
        </p:xfrm>
        <a:graphic>
          <a:graphicData uri="http://schemas.openxmlformats.org/presentationml/2006/ole">
            <mc:AlternateContent xmlns:mc="http://schemas.openxmlformats.org/markup-compatibility/2006">
              <mc:Choice xmlns:v="urn:schemas-microsoft-com:vml" Requires="v">
                <p:oleObj spid="_x0000_s22647" name="公式" r:id="rId11" imgW="17373600" imgH="3962400" progId="Equation.3">
                  <p:embed/>
                </p:oleObj>
              </mc:Choice>
              <mc:Fallback>
                <p:oleObj name="公式" r:id="rId11" imgW="17373600" imgH="3962400" progId="Equation.3">
                  <p:embed/>
                  <p:pic>
                    <p:nvPicPr>
                      <p:cNvPr id="0" name="Object 12"/>
                      <p:cNvPicPr>
                        <a:picLocks noChangeAspect="1" noChangeArrowheads="1"/>
                      </p:cNvPicPr>
                      <p:nvPr/>
                    </p:nvPicPr>
                    <p:blipFill>
                      <a:blip r:embed="rId12"/>
                      <a:srcRect/>
                      <a:stretch>
                        <a:fillRect/>
                      </a:stretch>
                    </p:blipFill>
                    <p:spPr bwMode="auto">
                      <a:xfrm>
                        <a:off x="2073118" y="4260471"/>
                        <a:ext cx="1945532" cy="523220"/>
                      </a:xfrm>
                      <a:prstGeom prst="rect">
                        <a:avLst/>
                      </a:prstGeom>
                      <a:noFill/>
                    </p:spPr>
                  </p:pic>
                </p:oleObj>
              </mc:Fallback>
            </mc:AlternateContent>
          </a:graphicData>
        </a:graphic>
      </p:graphicFrame>
      <p:sp>
        <p:nvSpPr>
          <p:cNvPr id="37889" name="矩形 37888"/>
          <p:cNvSpPr/>
          <p:nvPr>
            <p:custDataLst>
              <p:tags r:id="rId13"/>
            </p:custDataLst>
          </p:nvPr>
        </p:nvSpPr>
        <p:spPr>
          <a:xfrm>
            <a:off x="605341" y="5039462"/>
            <a:ext cx="7590790" cy="521970"/>
          </a:xfrm>
          <a:prstGeom prst="rect">
            <a:avLst/>
          </a:prstGeom>
        </p:spPr>
        <p:txBody>
          <a:bodyPr wrap="none">
            <a:spAutoFit/>
          </a:bodyPr>
          <a:lstStyle/>
          <a:p>
            <a:r>
              <a:rPr lang="zh-CN"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即</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电容</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电压衰减到</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 V</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所需要的时间为</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0.69s</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4"/>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6" name="对象 5"/>
          <p:cNvGraphicFramePr>
            <a:graphicFrameLocks noChangeAspect="1"/>
          </p:cNvGraphicFramePr>
          <p:nvPr/>
        </p:nvGraphicFramePr>
        <p:xfrm>
          <a:off x="790259" y="3812519"/>
          <a:ext cx="3282866" cy="639762"/>
        </p:xfrm>
        <a:graphic>
          <a:graphicData uri="http://schemas.openxmlformats.org/presentationml/2006/ole">
            <mc:AlternateContent xmlns:mc="http://schemas.openxmlformats.org/markup-compatibility/2006">
              <mc:Choice xmlns:v="urn:schemas-microsoft-com:vml" Requires="v">
                <p:oleObj spid="_x0000_s24658" name="公式" r:id="rId2" imgW="1168400" imgH="228600" progId="Equation.3">
                  <p:embed/>
                </p:oleObj>
              </mc:Choice>
              <mc:Fallback>
                <p:oleObj name="公式" r:id="rId2" imgW="1168400" imgH="228600" progId="Equation.3">
                  <p:embed/>
                  <p:pic>
                    <p:nvPicPr>
                      <p:cNvPr id="0" name="图片 246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259" y="3812519"/>
                        <a:ext cx="3282866" cy="639762"/>
                      </a:xfrm>
                      <a:prstGeom prst="rect">
                        <a:avLst/>
                      </a:prstGeom>
                      <a:noFill/>
                      <a:ln>
                        <a:noFill/>
                      </a:ln>
                    </p:spPr>
                  </p:pic>
                </p:oleObj>
              </mc:Fallback>
            </mc:AlternateContent>
          </a:graphicData>
        </a:graphic>
      </p:graphicFrame>
      <p:sp>
        <p:nvSpPr>
          <p:cNvPr id="3" name="矩形 2"/>
          <p:cNvSpPr/>
          <p:nvPr>
            <p:custDataLst>
              <p:tags r:id="rId4"/>
            </p:custDataLst>
          </p:nvPr>
        </p:nvSpPr>
        <p:spPr>
          <a:xfrm>
            <a:off x="425450" y="1632634"/>
            <a:ext cx="7952460" cy="953135"/>
          </a:xfrm>
          <a:prstGeom prst="rect">
            <a:avLst/>
          </a:prstGeom>
        </p:spPr>
        <p:txBody>
          <a:bodyPr wrap="square">
            <a:spAutoFit/>
          </a:bodyPr>
          <a:lstStyle/>
          <a:p>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如图</a:t>
            </a:r>
            <a:r>
              <a:rPr lang="zh-CN"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所</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示是一个</a:t>
            </a:r>
            <a:r>
              <a:rPr lang="en-US" altLang="zh-CN" sz="2800" b="1"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RC</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串联电路，换路前电容没有初始储能，</a:t>
            </a:r>
            <a:r>
              <a:rPr lang="zh-CN"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即</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8" name="对象 7"/>
          <p:cNvGraphicFramePr>
            <a:graphicFrameLocks noChangeAspect="1"/>
          </p:cNvGraphicFramePr>
          <p:nvPr/>
        </p:nvGraphicFramePr>
        <p:xfrm>
          <a:off x="3176187" y="2319338"/>
          <a:ext cx="1793875" cy="495300"/>
        </p:xfrm>
        <a:graphic>
          <a:graphicData uri="http://schemas.openxmlformats.org/presentationml/2006/ole">
            <mc:AlternateContent xmlns:mc="http://schemas.openxmlformats.org/markup-compatibility/2006">
              <mc:Choice xmlns:v="urn:schemas-microsoft-com:vml" Requires="v">
                <p:oleObj spid="_x0000_s24659" name="公式" r:id="rId5" imgW="19812000" imgH="5486400" progId="Equation.3">
                  <p:embed/>
                </p:oleObj>
              </mc:Choice>
              <mc:Fallback>
                <p:oleObj name="公式" r:id="rId5" imgW="19812000" imgH="5486400" progId="Equation.3">
                  <p:embed/>
                  <p:pic>
                    <p:nvPicPr>
                      <p:cNvPr id="0" name="Object 1"/>
                      <p:cNvPicPr>
                        <a:picLocks noChangeAspect="1" noChangeArrowheads="1"/>
                      </p:cNvPicPr>
                      <p:nvPr/>
                    </p:nvPicPr>
                    <p:blipFill>
                      <a:blip r:embed="rId6"/>
                      <a:srcRect/>
                      <a:stretch>
                        <a:fillRect/>
                      </a:stretch>
                    </p:blipFill>
                    <p:spPr bwMode="auto">
                      <a:xfrm>
                        <a:off x="3176187" y="2319338"/>
                        <a:ext cx="1793875" cy="495300"/>
                      </a:xfrm>
                      <a:prstGeom prst="rect">
                        <a:avLst/>
                      </a:prstGeom>
                      <a:noFill/>
                    </p:spPr>
                  </p:pic>
                </p:oleObj>
              </mc:Fallback>
            </mc:AlternateContent>
          </a:graphicData>
        </a:graphic>
      </p:graphicFrame>
      <p:sp>
        <p:nvSpPr>
          <p:cNvPr id="27" name="矩形 26"/>
          <p:cNvSpPr/>
          <p:nvPr>
            <p:custDataLst>
              <p:tags r:id="rId7"/>
            </p:custDataLst>
          </p:nvPr>
        </p:nvSpPr>
        <p:spPr>
          <a:xfrm>
            <a:off x="425450" y="2858412"/>
            <a:ext cx="8107363" cy="953135"/>
          </a:xfrm>
          <a:prstGeom prst="rect">
            <a:avLst/>
          </a:prstGeom>
        </p:spPr>
        <p:txBody>
          <a:bodyPr wrap="square">
            <a:spAutoFit/>
          </a:bodyPr>
          <a:lstStyle/>
          <a:p>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在</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t=0</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时，开关</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闭合。这时，</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电源对</a:t>
            </a:r>
            <a:r>
              <a:rPr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充电，根据</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KVL</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定律，充电时的回路电压方程为：</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9" name="对象 28"/>
          <p:cNvGraphicFramePr>
            <a:graphicFrameLocks noChangeAspect="1"/>
          </p:cNvGraphicFramePr>
          <p:nvPr/>
        </p:nvGraphicFramePr>
        <p:xfrm>
          <a:off x="4073125" y="4061433"/>
          <a:ext cx="4240166" cy="2333017"/>
        </p:xfrm>
        <a:graphic>
          <a:graphicData uri="http://schemas.openxmlformats.org/presentationml/2006/ole">
            <mc:AlternateContent xmlns:mc="http://schemas.openxmlformats.org/markup-compatibility/2006">
              <mc:Choice xmlns:v="urn:schemas-microsoft-com:vml" Requires="v">
                <p:oleObj spid="_x0000_s24660" name="BMP 图像" r:id="rId8" imgW="1047115" imgH="575945" progId="Paint.Picture">
                  <p:embed/>
                </p:oleObj>
              </mc:Choice>
              <mc:Fallback>
                <p:oleObj name="BMP 图像" r:id="rId8" imgW="1047115" imgH="575945" progId="Paint.Picture">
                  <p:embed/>
                  <p:pic>
                    <p:nvPicPr>
                      <p:cNvPr id="0" name="Object 12"/>
                      <p:cNvPicPr>
                        <a:picLocks noChangeAspect="1" noChangeArrowheads="1"/>
                      </p:cNvPicPr>
                      <p:nvPr/>
                    </p:nvPicPr>
                    <p:blipFill>
                      <a:blip r:embed="rId9"/>
                      <a:srcRect/>
                      <a:stretch>
                        <a:fillRect/>
                      </a:stretch>
                    </p:blipFill>
                    <p:spPr bwMode="auto">
                      <a:xfrm>
                        <a:off x="4073125" y="4061433"/>
                        <a:ext cx="4240166" cy="2333017"/>
                      </a:xfrm>
                      <a:prstGeom prst="rect">
                        <a:avLst/>
                      </a:prstGeom>
                      <a:noFill/>
                    </p:spPr>
                  </p:pic>
                </p:oleObj>
              </mc:Fallback>
            </mc:AlternateContent>
          </a:graphicData>
        </a:graphic>
      </p:graphicFrame>
      <p:sp>
        <p:nvSpPr>
          <p:cNvPr id="16386" name="Rectangle 2"/>
          <p:cNvSpPr>
            <a:spLocks noGrp="1"/>
          </p:cNvSpPr>
          <p:nvPr>
            <p:custDataLst>
              <p:tags r:id="rId10"/>
            </p:custDataLst>
          </p:nvPr>
        </p:nvSpPr>
        <p:spPr>
          <a:xfrm>
            <a:off x="443865" y="1017275"/>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RC</a:t>
            </a:r>
            <a:r>
              <a:rPr lang="zh-CN" altLang="en-US" sz="2800" b="1" dirty="0">
                <a:latin typeface="黑体" panose="02010609060101010101" pitchFamily="49" charset="-122"/>
                <a:ea typeface="黑体" panose="02010609060101010101" pitchFamily="49" charset="-122"/>
                <a:cs typeface="黑体" panose="02010609060101010101" pitchFamily="49" charset="-122"/>
              </a:rPr>
              <a:t>电路电容的充电过程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5" name="文本框 4"/>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7" name="矩形 26"/>
          <p:cNvSpPr/>
          <p:nvPr>
            <p:custDataLst>
              <p:tags r:id="rId2"/>
            </p:custDataLst>
          </p:nvPr>
        </p:nvSpPr>
        <p:spPr>
          <a:xfrm>
            <a:off x="368995" y="1841440"/>
            <a:ext cx="8107363" cy="521970"/>
          </a:xfrm>
          <a:prstGeom prst="rect">
            <a:avLst/>
          </a:prstGeom>
        </p:spPr>
        <p:txBody>
          <a:bodyPr wrap="square">
            <a:spAutoFit/>
          </a:bodyPr>
          <a:lstStyle/>
          <a:p>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rPr>
              <a:t>将</a:t>
            </a:r>
            <a:endPar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endParaRPr>
          </a:p>
        </p:txBody>
      </p:sp>
      <p:graphicFrame>
        <p:nvGraphicFramePr>
          <p:cNvPr id="29" name="对象 28"/>
          <p:cNvGraphicFramePr>
            <a:graphicFrameLocks noChangeAspect="1"/>
          </p:cNvGraphicFramePr>
          <p:nvPr/>
        </p:nvGraphicFramePr>
        <p:xfrm>
          <a:off x="2097022" y="3984446"/>
          <a:ext cx="4240166" cy="2333017"/>
        </p:xfrm>
        <a:graphic>
          <a:graphicData uri="http://schemas.openxmlformats.org/presentationml/2006/ole">
            <mc:AlternateContent xmlns:mc="http://schemas.openxmlformats.org/markup-compatibility/2006">
              <mc:Choice xmlns:v="urn:schemas-microsoft-com:vml" Requires="v">
                <p:oleObj spid="_x0000_s25697" name="BMP 图像" r:id="rId3" imgW="1047115" imgH="575945" progId="Paint.Picture">
                  <p:embed/>
                </p:oleObj>
              </mc:Choice>
              <mc:Fallback>
                <p:oleObj name="BMP 图像" r:id="rId3" imgW="1047115" imgH="575945" progId="Paint.Picture">
                  <p:embed/>
                  <p:pic>
                    <p:nvPicPr>
                      <p:cNvPr id="0" name="图片 25650"/>
                      <p:cNvPicPr>
                        <a:picLocks noChangeAspect="1" noChangeArrowheads="1"/>
                      </p:cNvPicPr>
                      <p:nvPr/>
                    </p:nvPicPr>
                    <p:blipFill>
                      <a:blip r:embed="rId4"/>
                      <a:srcRect/>
                      <a:stretch>
                        <a:fillRect/>
                      </a:stretch>
                    </p:blipFill>
                    <p:spPr bwMode="auto">
                      <a:xfrm>
                        <a:off x="2097022" y="3984446"/>
                        <a:ext cx="4240166" cy="2333017"/>
                      </a:xfrm>
                      <a:prstGeom prst="rect">
                        <a:avLst/>
                      </a:prstGeom>
                      <a:noFill/>
                    </p:spPr>
                  </p:pic>
                </p:oleObj>
              </mc:Fallback>
            </mc:AlternateContent>
          </a:graphicData>
        </a:graphic>
      </p:graphicFrame>
      <p:graphicFrame>
        <p:nvGraphicFramePr>
          <p:cNvPr id="9" name="对象 8"/>
          <p:cNvGraphicFramePr>
            <a:graphicFrameLocks noChangeAspect="1"/>
          </p:cNvGraphicFramePr>
          <p:nvPr/>
        </p:nvGraphicFramePr>
        <p:xfrm>
          <a:off x="1003300" y="1680177"/>
          <a:ext cx="2732932" cy="683233"/>
        </p:xfrm>
        <a:graphic>
          <a:graphicData uri="http://schemas.openxmlformats.org/presentationml/2006/ole">
            <mc:AlternateContent xmlns:mc="http://schemas.openxmlformats.org/markup-compatibility/2006">
              <mc:Choice xmlns:v="urn:schemas-microsoft-com:vml" Requires="v">
                <p:oleObj spid="_x0000_s25698" name="公式" r:id="rId5" imgW="914400" imgH="228600" progId="Equation.3">
                  <p:embed/>
                </p:oleObj>
              </mc:Choice>
              <mc:Fallback>
                <p:oleObj name="公式" r:id="rId5" imgW="914400" imgH="2286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3300" y="1680177"/>
                        <a:ext cx="2732932" cy="683233"/>
                      </a:xfrm>
                      <a:prstGeom prst="rect">
                        <a:avLst/>
                      </a:prstGeom>
                      <a:noFill/>
                    </p:spPr>
                  </p:pic>
                </p:oleObj>
              </mc:Fallback>
            </mc:AlternateContent>
          </a:graphicData>
        </a:graphic>
      </p:graphicFrame>
      <p:graphicFrame>
        <p:nvGraphicFramePr>
          <p:cNvPr id="18" name="对象 17"/>
          <p:cNvGraphicFramePr>
            <a:graphicFrameLocks noChangeAspect="1"/>
          </p:cNvGraphicFramePr>
          <p:nvPr/>
        </p:nvGraphicFramePr>
        <p:xfrm>
          <a:off x="4128316" y="1645224"/>
          <a:ext cx="2317900" cy="914401"/>
        </p:xfrm>
        <a:graphic>
          <a:graphicData uri="http://schemas.openxmlformats.org/presentationml/2006/ole">
            <mc:AlternateContent xmlns:mc="http://schemas.openxmlformats.org/markup-compatibility/2006">
              <mc:Choice xmlns:v="urn:schemas-microsoft-com:vml" Requires="v">
                <p:oleObj spid="_x0000_s25699" name="公式" r:id="rId7" imgW="1040765" imgH="406400" progId="Equation.3">
                  <p:embed/>
                </p:oleObj>
              </mc:Choice>
              <mc:Fallback>
                <p:oleObj name="公式" r:id="rId7" imgW="1040765" imgH="406400" progId="Equation.3">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28316" y="1645224"/>
                        <a:ext cx="2317900" cy="914401"/>
                      </a:xfrm>
                      <a:prstGeom prst="rect">
                        <a:avLst/>
                      </a:prstGeom>
                      <a:noFill/>
                    </p:spPr>
                  </p:pic>
                </p:oleObj>
              </mc:Fallback>
            </mc:AlternateContent>
          </a:graphicData>
        </a:graphic>
      </p:graphicFrame>
      <p:sp>
        <p:nvSpPr>
          <p:cNvPr id="30" name="矩形 29"/>
          <p:cNvSpPr/>
          <p:nvPr>
            <p:custDataLst>
              <p:tags r:id="rId9"/>
            </p:custDataLst>
          </p:nvPr>
        </p:nvSpPr>
        <p:spPr>
          <a:xfrm>
            <a:off x="6666865" y="1841440"/>
            <a:ext cx="2217869" cy="521970"/>
          </a:xfrm>
          <a:prstGeom prst="rect">
            <a:avLst/>
          </a:prstGeom>
        </p:spPr>
        <p:txBody>
          <a:bodyPr wrap="square">
            <a:spAutoFit/>
          </a:bodyPr>
          <a:lstStyle/>
          <a:p>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rPr>
              <a:t>代入上式得：</a:t>
            </a:r>
            <a:endPar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endParaRPr>
          </a:p>
        </p:txBody>
      </p:sp>
      <p:graphicFrame>
        <p:nvGraphicFramePr>
          <p:cNvPr id="20" name="对象 19"/>
          <p:cNvGraphicFramePr>
            <a:graphicFrameLocks noChangeAspect="1"/>
          </p:cNvGraphicFramePr>
          <p:nvPr/>
        </p:nvGraphicFramePr>
        <p:xfrm>
          <a:off x="2174267" y="2703302"/>
          <a:ext cx="3232758" cy="885405"/>
        </p:xfrm>
        <a:graphic>
          <a:graphicData uri="http://schemas.openxmlformats.org/presentationml/2006/ole">
            <mc:AlternateContent xmlns:mc="http://schemas.openxmlformats.org/markup-compatibility/2006">
              <mc:Choice xmlns:v="urn:schemas-microsoft-com:vml" Requires="v">
                <p:oleObj spid="_x0000_s25700" name="公式" r:id="rId10" imgW="1497965" imgH="406400" progId="Equation.3">
                  <p:embed/>
                </p:oleObj>
              </mc:Choice>
              <mc:Fallback>
                <p:oleObj name="公式" r:id="rId10" imgW="1497965" imgH="4064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74267" y="2703302"/>
                        <a:ext cx="3232758" cy="885405"/>
                      </a:xfrm>
                      <a:prstGeom prst="rect">
                        <a:avLst/>
                      </a:prstGeom>
                      <a:noFill/>
                    </p:spPr>
                  </p:pic>
                </p:oleObj>
              </mc:Fallback>
            </mc:AlternateContent>
          </a:graphicData>
        </a:graphic>
      </p:graphicFrame>
      <p:sp>
        <p:nvSpPr>
          <p:cNvPr id="16386" name="Rectangle 2"/>
          <p:cNvSpPr>
            <a:spLocks noGrp="1"/>
          </p:cNvSpPr>
          <p:nvPr>
            <p:custDataLst>
              <p:tags r:id="rId12"/>
            </p:custDataLst>
          </p:nvPr>
        </p:nvSpPr>
        <p:spPr>
          <a:xfrm>
            <a:off x="443865" y="1038192"/>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RC</a:t>
            </a:r>
            <a:r>
              <a:rPr lang="zh-CN" altLang="en-US" sz="2800" b="1" dirty="0">
                <a:latin typeface="黑体" panose="02010609060101010101" pitchFamily="49" charset="-122"/>
                <a:ea typeface="黑体" panose="02010609060101010101" pitchFamily="49" charset="-122"/>
                <a:cs typeface="黑体" panose="02010609060101010101" pitchFamily="49" charset="-122"/>
              </a:rPr>
              <a:t>电路电容的充电过程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5" name="文本框 4"/>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 name="矩形 5"/>
          <p:cNvSpPr/>
          <p:nvPr>
            <p:custDataLst>
              <p:tags r:id="rId2"/>
            </p:custDataLst>
          </p:nvPr>
        </p:nvSpPr>
        <p:spPr>
          <a:xfrm>
            <a:off x="863599" y="1631949"/>
            <a:ext cx="7059613" cy="1383665"/>
          </a:xfrm>
          <a:prstGeom prst="rect">
            <a:avLst/>
          </a:prstGeom>
        </p:spPr>
        <p:txBody>
          <a:bodyPr wrap="square">
            <a:spAutoFit/>
          </a:bodyPr>
          <a:lstStyle/>
          <a:p>
            <a:pPr eaLnBrk="1" hangingPunct="1">
              <a:lnSpc>
                <a:spcPct val="150000"/>
              </a:lnSpc>
              <a:buFontTx/>
              <a:buNone/>
            </a:pP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根据换路定则得： </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buFontTx/>
              <a:buNone/>
            </a:pP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故，</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7" name="对象 6"/>
          <p:cNvGraphicFramePr>
            <a:graphicFrameLocks noChangeAspect="1"/>
          </p:cNvGraphicFramePr>
          <p:nvPr/>
        </p:nvGraphicFramePr>
        <p:xfrm>
          <a:off x="3794125" y="1868271"/>
          <a:ext cx="2592387" cy="414337"/>
        </p:xfrm>
        <a:graphic>
          <a:graphicData uri="http://schemas.openxmlformats.org/presentationml/2006/ole">
            <mc:AlternateContent xmlns:mc="http://schemas.openxmlformats.org/markup-compatibility/2006">
              <mc:Choice xmlns:v="urn:schemas-microsoft-com:vml" Requires="v">
                <p:oleObj spid="_x0000_s14493" name="公式" r:id="rId3" imgW="1308100" imgH="228600" progId="Equation.3">
                  <p:embed/>
                </p:oleObj>
              </mc:Choice>
              <mc:Fallback>
                <p:oleObj name="公式" r:id="rId3" imgW="1308100" imgH="228600" progId="Equation.3">
                  <p:embed/>
                  <p:pic>
                    <p:nvPicPr>
                      <p:cNvPr id="0"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4125" y="1868271"/>
                        <a:ext cx="2592387"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对象 7"/>
          <p:cNvGraphicFramePr>
            <a:graphicFrameLocks noChangeAspect="1"/>
          </p:cNvGraphicFramePr>
          <p:nvPr/>
        </p:nvGraphicFramePr>
        <p:xfrm>
          <a:off x="2124075" y="2520950"/>
          <a:ext cx="4248150" cy="615950"/>
        </p:xfrm>
        <a:graphic>
          <a:graphicData uri="http://schemas.openxmlformats.org/presentationml/2006/ole">
            <mc:AlternateContent xmlns:mc="http://schemas.openxmlformats.org/markup-compatibility/2006">
              <mc:Choice xmlns:v="urn:schemas-microsoft-com:vml" Requires="v">
                <p:oleObj spid="_x0000_s14494" name="公式" r:id="rId5" imgW="2451100" imgH="355600" progId="Equation.3">
                  <p:embed/>
                </p:oleObj>
              </mc:Choice>
              <mc:Fallback>
                <p:oleObj name="公式" r:id="rId5" imgW="2451100" imgH="355600" progId="Equation.3">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4075" y="2520950"/>
                        <a:ext cx="42481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Rectangle 3"/>
          <p:cNvSpPr txBox="1">
            <a:spLocks noChangeArrowheads="1"/>
          </p:cNvSpPr>
          <p:nvPr>
            <p:custDataLst>
              <p:tags r:id="rId7"/>
            </p:custDataLst>
          </p:nvPr>
        </p:nvSpPr>
        <p:spPr bwMode="auto">
          <a:xfrm>
            <a:off x="107950" y="3375025"/>
            <a:ext cx="8229600" cy="2525713"/>
          </a:xfrm>
          <a:prstGeom prst="rect">
            <a:avLst/>
          </a:prstGeom>
          <a:noFill/>
          <a:ln>
            <a:noFill/>
          </a:ln>
          <a:effectLst/>
        </p:spPr>
        <p:txBody>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电容的充电电流为： </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buFontTx/>
              <a:buNone/>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电阻上的电压： </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9" name="对象 8"/>
          <p:cNvGraphicFramePr>
            <a:graphicFrameLocks noChangeAspect="1"/>
          </p:cNvGraphicFramePr>
          <p:nvPr/>
        </p:nvGraphicFramePr>
        <p:xfrm>
          <a:off x="2917824" y="3899693"/>
          <a:ext cx="2951162" cy="738188"/>
        </p:xfrm>
        <a:graphic>
          <a:graphicData uri="http://schemas.openxmlformats.org/presentationml/2006/ole">
            <mc:AlternateContent xmlns:mc="http://schemas.openxmlformats.org/markup-compatibility/2006">
              <mc:Choice xmlns:v="urn:schemas-microsoft-com:vml" Requires="v">
                <p:oleObj spid="_x0000_s14495" name="公式" r:id="rId8" imgW="1714500" imgH="431800" progId="Equation.3">
                  <p:embed/>
                </p:oleObj>
              </mc:Choice>
              <mc:Fallback>
                <p:oleObj name="公式" r:id="rId8" imgW="1714500" imgH="431800" progId="Equation.3">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17824" y="3899693"/>
                        <a:ext cx="29511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对象 9"/>
          <p:cNvGraphicFramePr>
            <a:graphicFrameLocks noChangeAspect="1"/>
          </p:cNvGraphicFramePr>
          <p:nvPr/>
        </p:nvGraphicFramePr>
        <p:xfrm>
          <a:off x="2987675" y="4985131"/>
          <a:ext cx="3384550" cy="666750"/>
        </p:xfrm>
        <a:graphic>
          <a:graphicData uri="http://schemas.openxmlformats.org/presentationml/2006/ole">
            <mc:AlternateContent xmlns:mc="http://schemas.openxmlformats.org/markup-compatibility/2006">
              <mc:Choice xmlns:v="urn:schemas-microsoft-com:vml" Requires="v">
                <p:oleObj spid="_x0000_s14496" name="公式" r:id="rId10" imgW="1790700" imgH="355600" progId="Equation.3">
                  <p:embed/>
                </p:oleObj>
              </mc:Choice>
              <mc:Fallback>
                <p:oleObj name="公式" r:id="rId10" imgW="1790700" imgH="355600" progId="Equation.3">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87675" y="4985131"/>
                        <a:ext cx="33845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86" name="Rectangle 2"/>
          <p:cNvSpPr>
            <a:spLocks noGrp="1"/>
          </p:cNvSpPr>
          <p:nvPr>
            <p:custDataLst>
              <p:tags r:id="rId12"/>
            </p:custDataLst>
          </p:nvPr>
        </p:nvSpPr>
        <p:spPr>
          <a:xfrm>
            <a:off x="443865" y="989964"/>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RC</a:t>
            </a:r>
            <a:r>
              <a:rPr lang="zh-CN" altLang="en-US" sz="2800" b="1" dirty="0">
                <a:latin typeface="黑体" panose="02010609060101010101" pitchFamily="49" charset="-122"/>
                <a:ea typeface="黑体" panose="02010609060101010101" pitchFamily="49" charset="-122"/>
                <a:cs typeface="黑体" panose="02010609060101010101" pitchFamily="49" charset="-122"/>
              </a:rPr>
              <a:t>电路电容的充电过程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5" name="文本框 4"/>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3" name="文本框 2"/>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24586" name="Object 12"/>
          <p:cNvGraphicFramePr>
            <a:graphicFrameLocks noChangeAspect="1"/>
          </p:cNvGraphicFramePr>
          <p:nvPr>
            <p:custDataLst>
              <p:tags r:id="rId2"/>
            </p:custDataLst>
          </p:nvPr>
        </p:nvGraphicFramePr>
        <p:xfrm>
          <a:off x="4974908" y="2120583"/>
          <a:ext cx="576262" cy="354012"/>
        </p:xfrm>
        <a:graphic>
          <a:graphicData uri="http://schemas.openxmlformats.org/presentationml/2006/ole">
            <mc:AlternateContent xmlns:mc="http://schemas.openxmlformats.org/markup-compatibility/2006">
              <mc:Choice xmlns:v="urn:schemas-microsoft-com:vml" Requires="v">
                <p:oleObj spid="_x0000_s15494" name="" r:id="rId3" imgW="368300" imgH="228600" progId="Equation.3">
                  <p:embed/>
                </p:oleObj>
              </mc:Choice>
              <mc:Fallback>
                <p:oleObj name="" r:id="rId3" imgW="368300" imgH="228600" progId="Equation.3">
                  <p:embed/>
                  <p:pic>
                    <p:nvPicPr>
                      <p:cNvPr id="0" name="图片 3110"/>
                      <p:cNvPicPr/>
                      <p:nvPr/>
                    </p:nvPicPr>
                    <p:blipFill>
                      <a:blip r:embed="rId4"/>
                      <a:stretch>
                        <a:fillRect/>
                      </a:stretch>
                    </p:blipFill>
                    <p:spPr>
                      <a:xfrm>
                        <a:off x="4974908" y="2120583"/>
                        <a:ext cx="576262" cy="354012"/>
                      </a:xfrm>
                      <a:prstGeom prst="rect">
                        <a:avLst/>
                      </a:prstGeom>
                      <a:noFill/>
                      <a:ln w="38100">
                        <a:noFill/>
                        <a:miter/>
                      </a:ln>
                    </p:spPr>
                  </p:pic>
                </p:oleObj>
              </mc:Fallback>
            </mc:AlternateContent>
          </a:graphicData>
        </a:graphic>
      </p:graphicFrame>
      <p:graphicFrame>
        <p:nvGraphicFramePr>
          <p:cNvPr id="24588" name="Object 14"/>
          <p:cNvGraphicFramePr>
            <a:graphicFrameLocks noChangeAspect="1"/>
          </p:cNvGraphicFramePr>
          <p:nvPr>
            <p:custDataLst>
              <p:tags r:id="rId5"/>
            </p:custDataLst>
          </p:nvPr>
        </p:nvGraphicFramePr>
        <p:xfrm>
          <a:off x="6649085" y="2120583"/>
          <a:ext cx="576262" cy="395287"/>
        </p:xfrm>
        <a:graphic>
          <a:graphicData uri="http://schemas.openxmlformats.org/presentationml/2006/ole">
            <mc:AlternateContent xmlns:mc="http://schemas.openxmlformats.org/markup-compatibility/2006">
              <mc:Choice xmlns:v="urn:schemas-microsoft-com:vml" Requires="v">
                <p:oleObj spid="_x0000_s15495" name="" r:id="rId6" imgW="330200" imgH="228600" progId="Equation.3">
                  <p:embed/>
                </p:oleObj>
              </mc:Choice>
              <mc:Fallback>
                <p:oleObj name="" r:id="rId6" imgW="330200" imgH="228600" progId="Equation.3">
                  <p:embed/>
                  <p:pic>
                    <p:nvPicPr>
                      <p:cNvPr id="0" name="图片 3108"/>
                      <p:cNvPicPr/>
                      <p:nvPr/>
                    </p:nvPicPr>
                    <p:blipFill>
                      <a:blip r:embed="rId7"/>
                      <a:stretch>
                        <a:fillRect/>
                      </a:stretch>
                    </p:blipFill>
                    <p:spPr>
                      <a:xfrm>
                        <a:off x="6649085" y="2120583"/>
                        <a:ext cx="576262" cy="395287"/>
                      </a:xfrm>
                      <a:prstGeom prst="rect">
                        <a:avLst/>
                      </a:prstGeom>
                      <a:noFill/>
                      <a:ln w="38100">
                        <a:noFill/>
                        <a:miter/>
                      </a:ln>
                    </p:spPr>
                  </p:pic>
                </p:oleObj>
              </mc:Fallback>
            </mc:AlternateContent>
          </a:graphicData>
        </a:graphic>
      </p:graphicFrame>
      <p:graphicFrame>
        <p:nvGraphicFramePr>
          <p:cNvPr id="24590" name="Object 17"/>
          <p:cNvGraphicFramePr>
            <a:graphicFrameLocks noChangeAspect="1"/>
          </p:cNvGraphicFramePr>
          <p:nvPr>
            <p:custDataLst>
              <p:tags r:id="rId8"/>
            </p:custDataLst>
          </p:nvPr>
        </p:nvGraphicFramePr>
        <p:xfrm>
          <a:off x="2624330" y="3769241"/>
          <a:ext cx="3993507" cy="2648023"/>
        </p:xfrm>
        <a:graphic>
          <a:graphicData uri="http://schemas.openxmlformats.org/presentationml/2006/ole">
            <mc:AlternateContent xmlns:mc="http://schemas.openxmlformats.org/markup-compatibility/2006">
              <mc:Choice xmlns:v="urn:schemas-microsoft-com:vml" Requires="v">
                <p:oleObj spid="_x0000_s15496" name="" r:id="rId9" imgW="1120140" imgH="891540" progId="Paint.Picture">
                  <p:embed/>
                </p:oleObj>
              </mc:Choice>
              <mc:Fallback>
                <p:oleObj name="" r:id="rId9" imgW="1120140" imgH="891540" progId="Paint.Picture">
                  <p:embed/>
                  <p:pic>
                    <p:nvPicPr>
                      <p:cNvPr id="0" name="图片 3109"/>
                      <p:cNvPicPr/>
                      <p:nvPr/>
                    </p:nvPicPr>
                    <p:blipFill>
                      <a:blip r:embed="rId10"/>
                      <a:stretch>
                        <a:fillRect/>
                      </a:stretch>
                    </p:blipFill>
                    <p:spPr>
                      <a:xfrm>
                        <a:off x="2624330" y="3769241"/>
                        <a:ext cx="3993507" cy="2648023"/>
                      </a:xfrm>
                      <a:prstGeom prst="rect">
                        <a:avLst/>
                      </a:prstGeom>
                      <a:noFill/>
                      <a:ln w="38100">
                        <a:noFill/>
                        <a:miter/>
                      </a:ln>
                    </p:spPr>
                  </p:pic>
                </p:oleObj>
              </mc:Fallback>
            </mc:AlternateContent>
          </a:graphicData>
        </a:graphic>
      </p:graphicFrame>
      <p:sp>
        <p:nvSpPr>
          <p:cNvPr id="24579" name="Rectangle 3"/>
          <p:cNvSpPr>
            <a:spLocks noGrp="1"/>
          </p:cNvSpPr>
          <p:nvPr>
            <p:custDataLst>
              <p:tags r:id="rId11"/>
            </p:custDataLst>
          </p:nvPr>
        </p:nvSpPr>
        <p:spPr>
          <a:xfrm>
            <a:off x="461084" y="1478841"/>
            <a:ext cx="7847330" cy="175260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可见，电容充电过程中，其端电压是不能突变的，</a:t>
            </a:r>
            <a:r>
              <a:rPr lang="en-US" altLang="zh-CN" b="1"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RC</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充电电路中</a:t>
            </a:r>
            <a:r>
              <a:rPr lang="zh-CN" altLang="en-US"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和 </a:t>
            </a:r>
            <a:r>
              <a:rPr lang="zh-CN" altLang="en-US"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的变化曲线都是按指数规律变化</a:t>
            </a:r>
            <a:r>
              <a:rPr lang="zh-CN" altLang="en-US"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的，如</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图所示。 </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6386" name="Rectangle 2"/>
          <p:cNvSpPr>
            <a:spLocks noGrp="1"/>
          </p:cNvSpPr>
          <p:nvPr>
            <p:custDataLst>
              <p:tags r:id="rId12"/>
            </p:custDataLst>
          </p:nvPr>
        </p:nvSpPr>
        <p:spPr>
          <a:xfrm>
            <a:off x="434340" y="863482"/>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RC</a:t>
            </a:r>
            <a:r>
              <a:rPr lang="zh-CN" altLang="en-US" sz="2800" b="1" dirty="0">
                <a:latin typeface="黑体" panose="02010609060101010101" pitchFamily="49" charset="-122"/>
                <a:ea typeface="黑体" panose="02010609060101010101" pitchFamily="49" charset="-122"/>
                <a:cs typeface="黑体" panose="02010609060101010101" pitchFamily="49" charset="-122"/>
              </a:rPr>
              <a:t>电路电容的充电过程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5" name="文本框 4"/>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custDataLst>
              <p:tags r:id="rId2"/>
            </p:custDataLst>
          </p:nvPr>
        </p:nvSpPr>
        <p:spPr bwMode="auto">
          <a:xfrm>
            <a:off x="1031133" y="2821887"/>
            <a:ext cx="7750484"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spcBef>
                <a:spcPct val="20000"/>
              </a:spcBef>
              <a:spcAft>
                <a:spcPct val="0"/>
              </a:spcAft>
              <a:buClrTx/>
              <a:buSzTx/>
              <a:buFontTx/>
              <a:buNone/>
            </a:pPr>
            <a:r>
              <a:rPr lang="en-US" altLang="zh-CN" sz="3200" b="1" kern="0" noProof="0" dirty="0">
                <a:ln>
                  <a:noFill/>
                </a:ln>
                <a:solidFill>
                  <a:schemeClr val="dk1"/>
                </a:solidFill>
                <a:effectLst/>
                <a:uLnTx/>
                <a:uFillTx/>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3200" b="1" kern="0" noProof="0" dirty="0">
                <a:ln>
                  <a:noFill/>
                </a:ln>
                <a:solidFill>
                  <a:schemeClr val="dk1"/>
                </a:solidFill>
                <a:effectLst/>
                <a:uLnTx/>
                <a:uFillTx/>
                <a:latin typeface="黑体" panose="02010609060101010101" pitchFamily="49" charset="-122"/>
                <a:ea typeface="黑体" panose="02010609060101010101" pitchFamily="49" charset="-122"/>
                <a:cs typeface="黑体" panose="02010609060101010101" pitchFamily="49" charset="-122"/>
                <a:sym typeface="+mn-ea"/>
              </a:rPr>
              <a:t>电路过渡过程的实质、相关概念以及形成原因</a:t>
            </a:r>
            <a:endParaRPr kumimoji="0" lang="en-US" altLang="zh-CN" sz="3200" b="1" i="0" u="none" strike="noStrike" kern="0" cap="none" spc="0" normalizeH="0" baseline="0" noProof="0" dirty="0">
              <a:ln>
                <a:noFill/>
              </a:ln>
              <a:solidFill>
                <a:schemeClr val="dk1"/>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0" marR="0" lvl="0" indent="0" algn="l" defTabSz="914400" rtl="0" eaLnBrk="1" fontAlgn="base" latinLnBrk="0" hangingPunct="1">
              <a:spcBef>
                <a:spcPct val="20000"/>
              </a:spcBef>
              <a:spcAft>
                <a:spcPct val="0"/>
              </a:spcAft>
              <a:buClrTx/>
              <a:buSzTx/>
              <a:buFontTx/>
              <a:buNone/>
            </a:pPr>
            <a:r>
              <a:rPr lang="en-US" altLang="zh-CN" sz="3200" b="1" kern="0" noProof="0" dirty="0">
                <a:ln>
                  <a:noFill/>
                </a:ln>
                <a:solidFill>
                  <a:schemeClr val="dk1"/>
                </a:solidFill>
                <a:effectLst/>
                <a:uLnTx/>
                <a:uFillTx/>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3200" b="1" kern="0" noProof="0" dirty="0">
                <a:ln>
                  <a:noFill/>
                </a:ln>
                <a:solidFill>
                  <a:schemeClr val="dk1"/>
                </a:solidFill>
                <a:effectLst/>
                <a:uLnTx/>
                <a:uFillTx/>
                <a:latin typeface="黑体" panose="02010609060101010101" pitchFamily="49" charset="-122"/>
                <a:ea typeface="黑体" panose="02010609060101010101" pitchFamily="49" charset="-122"/>
                <a:cs typeface="黑体" panose="02010609060101010101" pitchFamily="49" charset="-122"/>
                <a:sym typeface="+mn-ea"/>
              </a:rPr>
              <a:t>电路换路时，电路中的能量不能突变</a:t>
            </a:r>
            <a:endParaRPr kumimoji="0" lang="en-US" altLang="zh-CN" sz="3200" b="1" i="0" u="none" strike="noStrike" kern="0" cap="none" spc="0" normalizeH="0" baseline="0" noProof="0" dirty="0">
              <a:ln>
                <a:noFill/>
              </a:ln>
              <a:solidFill>
                <a:schemeClr val="dk1"/>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0" marR="0" lvl="0" indent="0" algn="l" defTabSz="914400" rtl="0" eaLnBrk="1" fontAlgn="base" latinLnBrk="0" hangingPunct="1">
              <a:spcBef>
                <a:spcPct val="20000"/>
              </a:spcBef>
              <a:spcAft>
                <a:spcPct val="0"/>
              </a:spcAft>
              <a:buClrTx/>
              <a:buSzTx/>
              <a:buFontTx/>
              <a:buNone/>
            </a:pPr>
            <a:r>
              <a:rPr lang="en-US" altLang="zh-CN" sz="3200" b="1" kern="0" noProof="0" dirty="0">
                <a:ln>
                  <a:noFill/>
                </a:ln>
                <a:solidFill>
                  <a:schemeClr val="dk1"/>
                </a:solidFill>
                <a:effectLst/>
                <a:uLnTx/>
                <a:uFillTx/>
                <a:latin typeface="黑体" panose="02010609060101010101" pitchFamily="49" charset="-122"/>
                <a:ea typeface="黑体" panose="02010609060101010101" pitchFamily="49" charset="-122"/>
                <a:cs typeface="黑体" panose="02010609060101010101" pitchFamily="49" charset="-122"/>
                <a:sym typeface="+mn-ea"/>
              </a:rPr>
              <a:t>3.</a:t>
            </a:r>
            <a:r>
              <a:rPr lang="zh-CN" altLang="en-US" sz="3200" b="1" kern="0" noProof="0" dirty="0">
                <a:ln>
                  <a:noFill/>
                </a:ln>
                <a:solidFill>
                  <a:schemeClr val="dk1"/>
                </a:solidFill>
                <a:effectLst/>
                <a:uLnTx/>
                <a:uFillTx/>
                <a:latin typeface="黑体" panose="02010609060101010101" pitchFamily="49" charset="-122"/>
                <a:ea typeface="黑体" panose="02010609060101010101" pitchFamily="49" charset="-122"/>
                <a:cs typeface="黑体" panose="02010609060101010101" pitchFamily="49" charset="-122"/>
                <a:sym typeface="+mn-ea"/>
              </a:rPr>
              <a:t>换路定则</a:t>
            </a:r>
            <a:endParaRPr lang="zh-CN" altLang="en-US" sz="3200" b="1" kern="0" noProof="0" dirty="0">
              <a:ln>
                <a:noFill/>
              </a:ln>
              <a:solidFill>
                <a:schemeClr val="dk1"/>
              </a:solidFill>
              <a:effectLst/>
              <a:uLnTx/>
              <a:uFillTx/>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075" name="Rectangle 2"/>
          <p:cNvSpPr txBox="1"/>
          <p:nvPr>
            <p:custDataLst>
              <p:tags r:id="rId3"/>
            </p:custDataLst>
          </p:nvPr>
        </p:nvSpPr>
        <p:spPr>
          <a:xfrm>
            <a:off x="755650" y="96520"/>
            <a:ext cx="7431088"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模块八  电容充放电电路的设计</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4"/>
            </p:custDataLst>
          </p:nvPr>
        </p:nvSpPr>
        <p:spPr bwMode="gray">
          <a:xfrm>
            <a:off x="1212850" y="1905000"/>
            <a:ext cx="2750820"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5"/>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6"/>
            </p:custDataLst>
          </p:nvPr>
        </p:nvSpPr>
        <p:spPr bwMode="auto">
          <a:xfrm>
            <a:off x="1652270" y="1875155"/>
            <a:ext cx="231203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5" name="Object 18"/>
          <p:cNvGraphicFramePr>
            <a:graphicFrameLocks noChangeAspect="1"/>
          </p:cNvGraphicFramePr>
          <p:nvPr>
            <p:custDataLst>
              <p:tags r:id="rId2"/>
            </p:custDataLst>
          </p:nvPr>
        </p:nvGraphicFramePr>
        <p:xfrm>
          <a:off x="6386512" y="2246042"/>
          <a:ext cx="390525" cy="288925"/>
        </p:xfrm>
        <a:graphic>
          <a:graphicData uri="http://schemas.openxmlformats.org/presentationml/2006/ole">
            <mc:AlternateContent xmlns:mc="http://schemas.openxmlformats.org/markup-compatibility/2006">
              <mc:Choice xmlns:v="urn:schemas-microsoft-com:vml" Requires="v">
                <p:oleObj spid="_x0000_s16517" name="" r:id="rId3" imgW="127000" imgH="139700" progId="Equation.3">
                  <p:embed/>
                </p:oleObj>
              </mc:Choice>
              <mc:Fallback>
                <p:oleObj name="" r:id="rId3" imgW="127000" imgH="139700" progId="Equation.3">
                  <p:embed/>
                  <p:pic>
                    <p:nvPicPr>
                      <p:cNvPr id="0" name="图片 3111"/>
                      <p:cNvPicPr/>
                      <p:nvPr/>
                    </p:nvPicPr>
                    <p:blipFill>
                      <a:blip r:embed="rId4"/>
                      <a:stretch>
                        <a:fillRect/>
                      </a:stretch>
                    </p:blipFill>
                    <p:spPr>
                      <a:xfrm>
                        <a:off x="6386512" y="2246042"/>
                        <a:ext cx="390525" cy="288925"/>
                      </a:xfrm>
                      <a:prstGeom prst="rect">
                        <a:avLst/>
                      </a:prstGeom>
                      <a:noFill/>
                      <a:ln w="38100">
                        <a:noFill/>
                        <a:miter/>
                      </a:ln>
                    </p:spPr>
                  </p:pic>
                </p:oleObj>
              </mc:Fallback>
            </mc:AlternateContent>
          </a:graphicData>
        </a:graphic>
      </p:graphicFrame>
      <p:graphicFrame>
        <p:nvGraphicFramePr>
          <p:cNvPr id="6" name="对象 5"/>
          <p:cNvGraphicFramePr>
            <a:graphicFrameLocks noChangeAspect="1"/>
          </p:cNvGraphicFramePr>
          <p:nvPr/>
        </p:nvGraphicFramePr>
        <p:xfrm>
          <a:off x="7407219" y="1700213"/>
          <a:ext cx="1152525" cy="420687"/>
        </p:xfrm>
        <a:graphic>
          <a:graphicData uri="http://schemas.openxmlformats.org/presentationml/2006/ole">
            <mc:AlternateContent xmlns:mc="http://schemas.openxmlformats.org/markup-compatibility/2006">
              <mc:Choice xmlns:v="urn:schemas-microsoft-com:vml" Requires="v">
                <p:oleObj spid="_x0000_s16518" name="公式" r:id="rId5" imgW="494665" imgH="177800" progId="Equation.3">
                  <p:embed/>
                </p:oleObj>
              </mc:Choice>
              <mc:Fallback>
                <p:oleObj name="公式" r:id="rId5" imgW="494665" imgH="177800" progId="Equation.3">
                  <p:embed/>
                  <p:pic>
                    <p:nvPicPr>
                      <p:cNvPr id="0"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07219" y="1700213"/>
                        <a:ext cx="1152525"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对象 6"/>
          <p:cNvGraphicFramePr>
            <a:graphicFrameLocks noChangeAspect="1"/>
          </p:cNvGraphicFramePr>
          <p:nvPr/>
        </p:nvGraphicFramePr>
        <p:xfrm>
          <a:off x="2828485" y="2246042"/>
          <a:ext cx="250825" cy="288925"/>
        </p:xfrm>
        <a:graphic>
          <a:graphicData uri="http://schemas.openxmlformats.org/presentationml/2006/ole">
            <mc:AlternateContent xmlns:mc="http://schemas.openxmlformats.org/markup-compatibility/2006">
              <mc:Choice xmlns:v="urn:schemas-microsoft-com:vml" Requires="v">
                <p:oleObj spid="_x0000_s16519" name="公式" r:id="rId7" imgW="127000" imgH="139700" progId="Equation.3">
                  <p:embed/>
                </p:oleObj>
              </mc:Choice>
              <mc:Fallback>
                <p:oleObj name="公式" r:id="rId7" imgW="127000" imgH="139700" progId="Equation.3">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8485" y="2246042"/>
                        <a:ext cx="2508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3" name="Rectangle 3"/>
          <p:cNvSpPr>
            <a:spLocks noGrp="1"/>
          </p:cNvSpPr>
          <p:nvPr>
            <p:custDataLst>
              <p:tags r:id="rId8"/>
            </p:custDataLst>
          </p:nvPr>
        </p:nvSpPr>
        <p:spPr>
          <a:xfrm>
            <a:off x="629952" y="1624025"/>
            <a:ext cx="8070850" cy="4213213"/>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RC</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电路充电过程的快慢是由</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时间常数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来决定的。     越小，充电越快；     越大，充电越慢，过渡过程需要的时间就越长。</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None/>
            </a:pPr>
            <a:r>
              <a:rPr lang="en-US" altLang="en-US" b="1" i="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b="1" i="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RC</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电路电容充电过程的实质，就是电源提供的能量一部分储存在电容电场中，另一部分被电阻消耗掉。 </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16386" name="Rectangle 2"/>
          <p:cNvSpPr>
            <a:spLocks noGrp="1"/>
          </p:cNvSpPr>
          <p:nvPr>
            <p:custDataLst>
              <p:tags r:id="rId9"/>
            </p:custDataLst>
          </p:nvPr>
        </p:nvSpPr>
        <p:spPr>
          <a:xfrm>
            <a:off x="342142" y="1134427"/>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RC</a:t>
            </a:r>
            <a:r>
              <a:rPr lang="zh-CN" altLang="en-US" sz="2800" b="1" dirty="0">
                <a:latin typeface="黑体" panose="02010609060101010101" pitchFamily="49" charset="-122"/>
                <a:ea typeface="黑体" panose="02010609060101010101" pitchFamily="49" charset="-122"/>
                <a:cs typeface="黑体" panose="02010609060101010101" pitchFamily="49" charset="-122"/>
              </a:rPr>
              <a:t>电路电容的充电过程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0"/>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5" name="对象 4"/>
          <p:cNvGraphicFramePr>
            <a:graphicFrameLocks noChangeAspect="1"/>
          </p:cNvGraphicFramePr>
          <p:nvPr/>
        </p:nvGraphicFramePr>
        <p:xfrm>
          <a:off x="2280030" y="4427507"/>
          <a:ext cx="3820602" cy="1965330"/>
        </p:xfrm>
        <a:graphic>
          <a:graphicData uri="http://schemas.openxmlformats.org/presentationml/2006/ole">
            <mc:AlternateContent xmlns:mc="http://schemas.openxmlformats.org/markup-compatibility/2006">
              <mc:Choice xmlns:v="urn:schemas-microsoft-com:vml" Requires="v">
                <p:oleObj spid="_x0000_s26825" name="BMP 图像" r:id="rId2" imgW="1111250" imgH="571500" progId="Paint.Picture">
                  <p:embed/>
                </p:oleObj>
              </mc:Choice>
              <mc:Fallback>
                <p:oleObj name="BMP 图像" r:id="rId2" imgW="1111250" imgH="571500" progId="Paint.Picture">
                  <p:embed/>
                  <p:pic>
                    <p:nvPicPr>
                      <p:cNvPr id="0" name="Object 1"/>
                      <p:cNvPicPr>
                        <a:picLocks noChangeAspect="1" noChangeArrowheads="1"/>
                      </p:cNvPicPr>
                      <p:nvPr/>
                    </p:nvPicPr>
                    <p:blipFill>
                      <a:blip r:embed="rId3"/>
                      <a:srcRect/>
                      <a:stretch>
                        <a:fillRect/>
                      </a:stretch>
                    </p:blipFill>
                    <p:spPr bwMode="auto">
                      <a:xfrm>
                        <a:off x="2280030" y="4427507"/>
                        <a:ext cx="3820602" cy="1965330"/>
                      </a:xfrm>
                      <a:prstGeom prst="rect">
                        <a:avLst/>
                      </a:prstGeom>
                      <a:noFill/>
                    </p:spPr>
                  </p:pic>
                </p:oleObj>
              </mc:Fallback>
            </mc:AlternateContent>
          </a:graphicData>
        </a:graphic>
      </p:graphicFrame>
      <p:sp>
        <p:nvSpPr>
          <p:cNvPr id="6" name="矩形 5"/>
          <p:cNvSpPr/>
          <p:nvPr>
            <p:custDataLst>
              <p:tags r:id="rId4"/>
            </p:custDataLst>
          </p:nvPr>
        </p:nvSpPr>
        <p:spPr>
          <a:xfrm>
            <a:off x="178800" y="1350388"/>
            <a:ext cx="4101465" cy="521970"/>
          </a:xfrm>
          <a:prstGeom prst="rect">
            <a:avLst/>
          </a:prstGeom>
        </p:spPr>
        <p:txBody>
          <a:bodyPr wrap="none">
            <a:spAutoFit/>
          </a:bodyPr>
          <a:lstStyle/>
          <a:p>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rPr>
              <a:t>练习题：</a:t>
            </a:r>
            <a:r>
              <a:rPr lang="zh-CN" altLang="zh-CN" sz="2800" b="1" dirty="0" smtClean="0">
                <a:solidFill>
                  <a:schemeClr val="dk1">
                    <a:lumMod val="85000"/>
                    <a:lumOff val="15000"/>
                  </a:schemeClr>
                </a:solidFill>
                <a:latin typeface="黑体" panose="02010609060101010101" pitchFamily="49" charset="-122"/>
                <a:ea typeface="黑体" panose="02010609060101010101" pitchFamily="49" charset="-122"/>
              </a:rPr>
              <a:t>电路</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rPr>
              <a:t>如</a:t>
            </a:r>
            <a:r>
              <a:rPr lang="zh-CN" altLang="zh-CN" sz="2800" b="1" dirty="0" smtClean="0">
                <a:solidFill>
                  <a:schemeClr val="dk1">
                    <a:lumMod val="85000"/>
                    <a:lumOff val="15000"/>
                  </a:schemeClr>
                </a:solidFill>
                <a:latin typeface="黑体" panose="02010609060101010101" pitchFamily="49" charset="-122"/>
                <a:ea typeface="黑体" panose="02010609060101010101" pitchFamily="49" charset="-122"/>
              </a:rPr>
              <a:t>图所</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rPr>
              <a:t>示，</a:t>
            </a:r>
            <a:endParaRPr lang="zh-CN" altLang="zh-CN" sz="2800" b="1" dirty="0">
              <a:solidFill>
                <a:schemeClr val="dk1">
                  <a:lumMod val="85000"/>
                  <a:lumOff val="15000"/>
                </a:schemeClr>
              </a:solidFill>
              <a:latin typeface="黑体" panose="02010609060101010101" pitchFamily="49" charset="-122"/>
              <a:ea typeface="黑体" panose="02010609060101010101" pitchFamily="49" charset="-122"/>
            </a:endParaRPr>
          </a:p>
        </p:txBody>
      </p:sp>
      <p:graphicFrame>
        <p:nvGraphicFramePr>
          <p:cNvPr id="8" name="对象 7"/>
          <p:cNvGraphicFramePr>
            <a:graphicFrameLocks noChangeAspect="1"/>
          </p:cNvGraphicFramePr>
          <p:nvPr/>
        </p:nvGraphicFramePr>
        <p:xfrm>
          <a:off x="4002088" y="1279525"/>
          <a:ext cx="1704975" cy="522288"/>
        </p:xfrm>
        <a:graphic>
          <a:graphicData uri="http://schemas.openxmlformats.org/presentationml/2006/ole">
            <mc:AlternateContent xmlns:mc="http://schemas.openxmlformats.org/markup-compatibility/2006">
              <mc:Choice xmlns:v="urn:schemas-microsoft-com:vml" Requires="v">
                <p:oleObj spid="_x0000_s26826" name="公式" r:id="rId5" imgW="17983200" imgH="5486400" progId="Equation.3">
                  <p:embed/>
                </p:oleObj>
              </mc:Choice>
              <mc:Fallback>
                <p:oleObj name="公式" r:id="rId5" imgW="17983200" imgH="5486400" progId="Equation.3">
                  <p:embed/>
                  <p:pic>
                    <p:nvPicPr>
                      <p:cNvPr id="0" name="Object 3"/>
                      <p:cNvPicPr>
                        <a:picLocks noChangeAspect="1" noChangeArrowheads="1"/>
                      </p:cNvPicPr>
                      <p:nvPr/>
                    </p:nvPicPr>
                    <p:blipFill>
                      <a:blip r:embed="rId6"/>
                      <a:srcRect/>
                      <a:stretch>
                        <a:fillRect/>
                      </a:stretch>
                    </p:blipFill>
                    <p:spPr bwMode="auto">
                      <a:xfrm>
                        <a:off x="4002088" y="1279525"/>
                        <a:ext cx="1704975" cy="522288"/>
                      </a:xfrm>
                      <a:prstGeom prst="rect">
                        <a:avLst/>
                      </a:prstGeom>
                      <a:noFill/>
                    </p:spPr>
                  </p:pic>
                </p:oleObj>
              </mc:Fallback>
            </mc:AlternateContent>
          </a:graphicData>
        </a:graphic>
      </p:graphicFrame>
      <p:graphicFrame>
        <p:nvGraphicFramePr>
          <p:cNvPr id="10" name="对象 9"/>
          <p:cNvGraphicFramePr>
            <a:graphicFrameLocks noChangeAspect="1"/>
          </p:cNvGraphicFramePr>
          <p:nvPr/>
        </p:nvGraphicFramePr>
        <p:xfrm>
          <a:off x="6007880" y="1326947"/>
          <a:ext cx="1405989" cy="392850"/>
        </p:xfrm>
        <a:graphic>
          <a:graphicData uri="http://schemas.openxmlformats.org/presentationml/2006/ole">
            <mc:AlternateContent xmlns:mc="http://schemas.openxmlformats.org/markup-compatibility/2006">
              <mc:Choice xmlns:v="urn:schemas-microsoft-com:vml" Requires="v">
                <p:oleObj spid="_x0000_s26827" name="公式" r:id="rId7" imgW="647700" imgH="177800" progId="Equation.3">
                  <p:embed/>
                </p:oleObj>
              </mc:Choice>
              <mc:Fallback>
                <p:oleObj name="公式" r:id="rId7" imgW="647700" imgH="1778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07880" y="1326947"/>
                        <a:ext cx="1405989" cy="392850"/>
                      </a:xfrm>
                      <a:prstGeom prst="rect">
                        <a:avLst/>
                      </a:prstGeom>
                      <a:noFill/>
                    </p:spPr>
                  </p:pic>
                </p:oleObj>
              </mc:Fallback>
            </mc:AlternateContent>
          </a:graphicData>
        </a:graphic>
      </p:graphicFrame>
      <p:graphicFrame>
        <p:nvGraphicFramePr>
          <p:cNvPr id="19" name="对象 18"/>
          <p:cNvGraphicFramePr>
            <a:graphicFrameLocks noChangeAspect="1"/>
          </p:cNvGraphicFramePr>
          <p:nvPr/>
        </p:nvGraphicFramePr>
        <p:xfrm>
          <a:off x="491980" y="1802566"/>
          <a:ext cx="1741487" cy="434975"/>
        </p:xfrm>
        <a:graphic>
          <a:graphicData uri="http://schemas.openxmlformats.org/presentationml/2006/ole">
            <mc:AlternateContent xmlns:mc="http://schemas.openxmlformats.org/markup-compatibility/2006">
              <mc:Choice xmlns:v="urn:schemas-microsoft-com:vml" Requires="v">
                <p:oleObj spid="_x0000_s26828" name="公式" r:id="rId9" imgW="19202400" imgH="4876800" progId="Equation.3">
                  <p:embed/>
                </p:oleObj>
              </mc:Choice>
              <mc:Fallback>
                <p:oleObj name="公式" r:id="rId9" imgW="19202400" imgH="4876800" progId="Equation.3">
                  <p:embed/>
                  <p:pic>
                    <p:nvPicPr>
                      <p:cNvPr id="0" name="Object 7"/>
                      <p:cNvPicPr>
                        <a:picLocks noChangeAspect="1" noChangeArrowheads="1"/>
                      </p:cNvPicPr>
                      <p:nvPr/>
                    </p:nvPicPr>
                    <p:blipFill>
                      <a:blip r:embed="rId10"/>
                      <a:srcRect/>
                      <a:stretch>
                        <a:fillRect/>
                      </a:stretch>
                    </p:blipFill>
                    <p:spPr bwMode="auto">
                      <a:xfrm>
                        <a:off x="491980" y="1802566"/>
                        <a:ext cx="1741487" cy="434975"/>
                      </a:xfrm>
                      <a:prstGeom prst="rect">
                        <a:avLst/>
                      </a:prstGeom>
                      <a:noFill/>
                    </p:spPr>
                  </p:pic>
                </p:oleObj>
              </mc:Fallback>
            </mc:AlternateContent>
          </a:graphicData>
        </a:graphic>
      </p:graphicFrame>
      <p:sp>
        <p:nvSpPr>
          <p:cNvPr id="29" name="矩形 28"/>
          <p:cNvSpPr/>
          <p:nvPr>
            <p:custDataLst>
              <p:tags r:id="rId11"/>
            </p:custDataLst>
          </p:nvPr>
        </p:nvSpPr>
        <p:spPr>
          <a:xfrm>
            <a:off x="2431915" y="1802566"/>
            <a:ext cx="5925820" cy="521970"/>
          </a:xfrm>
          <a:prstGeom prst="rect">
            <a:avLst/>
          </a:prstGeom>
        </p:spPr>
        <p:txBody>
          <a:bodyPr wrap="none">
            <a:spAutoFit/>
          </a:bodyPr>
          <a:lstStyle/>
          <a:p>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试求：（</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闭合后</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(t=0)</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电流初始值</a:t>
            </a:r>
            <a:endPar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8" name="对象 27"/>
          <p:cNvGraphicFramePr>
            <a:graphicFrameLocks noChangeAspect="1"/>
          </p:cNvGraphicFramePr>
          <p:nvPr/>
        </p:nvGraphicFramePr>
        <p:xfrm>
          <a:off x="4393350" y="2374563"/>
          <a:ext cx="914401" cy="466928"/>
        </p:xfrm>
        <a:graphic>
          <a:graphicData uri="http://schemas.openxmlformats.org/presentationml/2006/ole">
            <mc:AlternateContent xmlns:mc="http://schemas.openxmlformats.org/markup-compatibility/2006">
              <mc:Choice xmlns:v="urn:schemas-microsoft-com:vml" Requires="v">
                <p:oleObj spid="_x0000_s26829" name="公式" r:id="rId12" imgW="444500" imgH="228600" progId="Equation.3">
                  <p:embed/>
                </p:oleObj>
              </mc:Choice>
              <mc:Fallback>
                <p:oleObj name="公式" r:id="rId12" imgW="444500" imgH="228600" progId="Equation.3">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93350" y="2374563"/>
                        <a:ext cx="914401" cy="466928"/>
                      </a:xfrm>
                      <a:prstGeom prst="rect">
                        <a:avLst/>
                      </a:prstGeom>
                      <a:noFill/>
                    </p:spPr>
                  </p:pic>
                </p:oleObj>
              </mc:Fallback>
            </mc:AlternateContent>
          </a:graphicData>
        </a:graphic>
      </p:graphicFrame>
      <p:graphicFrame>
        <p:nvGraphicFramePr>
          <p:cNvPr id="31" name="对象 30"/>
          <p:cNvGraphicFramePr>
            <a:graphicFrameLocks noChangeAspect="1"/>
          </p:cNvGraphicFramePr>
          <p:nvPr/>
        </p:nvGraphicFramePr>
        <p:xfrm>
          <a:off x="5589832" y="2393816"/>
          <a:ext cx="1824037" cy="447675"/>
        </p:xfrm>
        <a:graphic>
          <a:graphicData uri="http://schemas.openxmlformats.org/presentationml/2006/ole">
            <mc:AlternateContent xmlns:mc="http://schemas.openxmlformats.org/markup-compatibility/2006">
              <mc:Choice xmlns:v="urn:schemas-microsoft-com:vml" Requires="v">
                <p:oleObj spid="_x0000_s26830" name="公式" r:id="rId14" imgW="22250400" imgH="5486400" progId="Equation.3">
                  <p:embed/>
                </p:oleObj>
              </mc:Choice>
              <mc:Fallback>
                <p:oleObj name="公式" r:id="rId14" imgW="22250400" imgH="5486400" progId="Equation.3">
                  <p:embed/>
                  <p:pic>
                    <p:nvPicPr>
                      <p:cNvPr id="0" name="Object 11"/>
                      <p:cNvPicPr>
                        <a:picLocks noChangeAspect="1" noChangeArrowheads="1"/>
                      </p:cNvPicPr>
                      <p:nvPr/>
                    </p:nvPicPr>
                    <p:blipFill>
                      <a:blip r:embed="rId15"/>
                      <a:srcRect/>
                      <a:stretch>
                        <a:fillRect/>
                      </a:stretch>
                    </p:blipFill>
                    <p:spPr bwMode="auto">
                      <a:xfrm>
                        <a:off x="5589832" y="2393816"/>
                        <a:ext cx="1824037" cy="447675"/>
                      </a:xfrm>
                      <a:prstGeom prst="rect">
                        <a:avLst/>
                      </a:prstGeom>
                      <a:noFill/>
                    </p:spPr>
                  </p:pic>
                </p:oleObj>
              </mc:Fallback>
            </mc:AlternateContent>
          </a:graphicData>
        </a:graphic>
      </p:graphicFrame>
      <p:sp>
        <p:nvSpPr>
          <p:cNvPr id="34" name="矩形 33"/>
          <p:cNvSpPr/>
          <p:nvPr>
            <p:custDataLst>
              <p:tags r:id="rId16"/>
            </p:custDataLst>
          </p:nvPr>
        </p:nvSpPr>
        <p:spPr>
          <a:xfrm>
            <a:off x="521400" y="2709735"/>
            <a:ext cx="2906395" cy="521970"/>
          </a:xfrm>
          <a:prstGeom prst="rect">
            <a:avLst/>
          </a:prstGeom>
        </p:spPr>
        <p:txBody>
          <a:bodyPr wrap="none">
            <a:spAutoFit/>
          </a:bodyPr>
          <a:lstStyle/>
          <a:p>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）时间常数    </a:t>
            </a:r>
            <a:endPar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37889" name="对象 37888"/>
          <p:cNvGraphicFramePr>
            <a:graphicFrameLocks noChangeAspect="1"/>
          </p:cNvGraphicFramePr>
          <p:nvPr/>
        </p:nvGraphicFramePr>
        <p:xfrm>
          <a:off x="3195180" y="2800080"/>
          <a:ext cx="597877" cy="344485"/>
        </p:xfrm>
        <a:graphic>
          <a:graphicData uri="http://schemas.openxmlformats.org/presentationml/2006/ole">
            <mc:AlternateContent xmlns:mc="http://schemas.openxmlformats.org/markup-compatibility/2006">
              <mc:Choice xmlns:v="urn:schemas-microsoft-com:vml" Requires="v">
                <p:oleObj spid="_x0000_s26831" name="公式" r:id="rId17" imgW="127000" imgH="139700" progId="Equation.3">
                  <p:embed/>
                </p:oleObj>
              </mc:Choice>
              <mc:Fallback>
                <p:oleObj name="公式" r:id="rId17" imgW="127000" imgH="139700" progId="Equation.3">
                  <p:embed/>
                  <p:pic>
                    <p:nvPicPr>
                      <p:cNvPr id="0" name="Object 1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195180" y="2800080"/>
                        <a:ext cx="597877" cy="344485"/>
                      </a:xfrm>
                      <a:prstGeom prst="rect">
                        <a:avLst/>
                      </a:prstGeom>
                      <a:noFill/>
                    </p:spPr>
                  </p:pic>
                </p:oleObj>
              </mc:Fallback>
            </mc:AlternateContent>
          </a:graphicData>
        </a:graphic>
      </p:graphicFrame>
      <p:sp>
        <p:nvSpPr>
          <p:cNvPr id="37891" name="矩形 37890"/>
          <p:cNvSpPr/>
          <p:nvPr>
            <p:custDataLst>
              <p:tags r:id="rId19"/>
            </p:custDataLst>
          </p:nvPr>
        </p:nvSpPr>
        <p:spPr>
          <a:xfrm>
            <a:off x="841971" y="3244334"/>
            <a:ext cx="1957070" cy="521970"/>
          </a:xfrm>
          <a:prstGeom prst="rect">
            <a:avLst/>
          </a:prstGeom>
        </p:spPr>
        <p:txBody>
          <a:bodyPr wrap="none">
            <a:spAutoFit/>
          </a:bodyPr>
          <a:lstStyle/>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 S</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接通</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后</a:t>
            </a:r>
            <a:endPar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37893" name="对象 37892"/>
          <p:cNvGraphicFramePr>
            <a:graphicFrameLocks noChangeAspect="1"/>
          </p:cNvGraphicFramePr>
          <p:nvPr/>
        </p:nvGraphicFramePr>
        <p:xfrm>
          <a:off x="2922314" y="3292891"/>
          <a:ext cx="1079774" cy="474663"/>
        </p:xfrm>
        <a:graphic>
          <a:graphicData uri="http://schemas.openxmlformats.org/presentationml/2006/ole">
            <mc:AlternateContent xmlns:mc="http://schemas.openxmlformats.org/markup-compatibility/2006">
              <mc:Choice xmlns:v="urn:schemas-microsoft-com:vml" Requires="v">
                <p:oleObj spid="_x0000_s26832" name="公式" r:id="rId20" imgW="10668000" imgH="4876800" progId="Equation.3">
                  <p:embed/>
                </p:oleObj>
              </mc:Choice>
              <mc:Fallback>
                <p:oleObj name="公式" r:id="rId20" imgW="10668000" imgH="4876800" progId="Equation.3">
                  <p:embed/>
                  <p:pic>
                    <p:nvPicPr>
                      <p:cNvPr id="0" name="Object 21"/>
                      <p:cNvPicPr>
                        <a:picLocks noChangeAspect="1" noChangeArrowheads="1"/>
                      </p:cNvPicPr>
                      <p:nvPr/>
                    </p:nvPicPr>
                    <p:blipFill>
                      <a:blip r:embed="rId21"/>
                      <a:srcRect/>
                      <a:stretch>
                        <a:fillRect/>
                      </a:stretch>
                    </p:blipFill>
                    <p:spPr bwMode="auto">
                      <a:xfrm>
                        <a:off x="2922314" y="3292891"/>
                        <a:ext cx="1079774" cy="474663"/>
                      </a:xfrm>
                      <a:prstGeom prst="rect">
                        <a:avLst/>
                      </a:prstGeom>
                      <a:noFill/>
                    </p:spPr>
                  </p:pic>
                </p:oleObj>
              </mc:Fallback>
            </mc:AlternateContent>
          </a:graphicData>
        </a:graphic>
      </p:graphicFrame>
      <p:sp>
        <p:nvSpPr>
          <p:cNvPr id="40" name="矩形 39"/>
          <p:cNvSpPr/>
          <p:nvPr>
            <p:custDataLst>
              <p:tags r:id="rId22"/>
            </p:custDataLst>
          </p:nvPr>
        </p:nvSpPr>
        <p:spPr>
          <a:xfrm>
            <a:off x="4116512" y="3232955"/>
            <a:ext cx="4359846" cy="953135"/>
          </a:xfrm>
          <a:prstGeom prst="rect">
            <a:avLst/>
          </a:prstGeom>
        </p:spPr>
        <p:txBody>
          <a:bodyPr wrap="square">
            <a:spAutoFit/>
          </a:bodyPr>
          <a:lstStyle/>
          <a:p>
            <a:r>
              <a:rPr lang="zh-CN" altLang="zh-CN" sz="2800" b="1" dirty="0">
                <a:solidFill>
                  <a:schemeClr val="dk1"/>
                </a:solidFill>
                <a:latin typeface="黑体" panose="02010609060101010101" pitchFamily="49" charset="-122"/>
                <a:ea typeface="黑体" panose="02010609060101010101" pitchFamily="49" charset="-122"/>
              </a:rPr>
              <a:t>时电路中电流和电容上电压的数值。</a:t>
            </a:r>
            <a:endParaRPr lang="zh-CN" altLang="zh-CN" sz="2800" b="1" dirty="0">
              <a:solidFill>
                <a:schemeClr val="dk1"/>
              </a:solidFill>
              <a:latin typeface="黑体" panose="02010609060101010101" pitchFamily="49" charset="-122"/>
              <a:ea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9" name="直接连接符 8"/>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5" name="对象 4"/>
          <p:cNvGraphicFramePr>
            <a:graphicFrameLocks noChangeAspect="1"/>
          </p:cNvGraphicFramePr>
          <p:nvPr/>
        </p:nvGraphicFramePr>
        <p:xfrm>
          <a:off x="2246409" y="4427507"/>
          <a:ext cx="3820602" cy="1965330"/>
        </p:xfrm>
        <a:graphic>
          <a:graphicData uri="http://schemas.openxmlformats.org/presentationml/2006/ole">
            <mc:AlternateContent xmlns:mc="http://schemas.openxmlformats.org/markup-compatibility/2006">
              <mc:Choice xmlns:v="urn:schemas-microsoft-com:vml" Requires="v">
                <p:oleObj spid="_x0000_s27809" name="BMP 图像" r:id="rId2" imgW="1111250" imgH="571500" progId="Paint.Picture">
                  <p:embed/>
                </p:oleObj>
              </mc:Choice>
              <mc:Fallback>
                <p:oleObj name="BMP 图像" r:id="rId2" imgW="1111250" imgH="571500" progId="Paint.Picture">
                  <p:embed/>
                  <p:pic>
                    <p:nvPicPr>
                      <p:cNvPr id="0" name="图片 27729"/>
                      <p:cNvPicPr>
                        <a:picLocks noChangeAspect="1" noChangeArrowheads="1"/>
                      </p:cNvPicPr>
                      <p:nvPr/>
                    </p:nvPicPr>
                    <p:blipFill>
                      <a:blip r:embed="rId3"/>
                      <a:srcRect/>
                      <a:stretch>
                        <a:fillRect/>
                      </a:stretch>
                    </p:blipFill>
                    <p:spPr bwMode="auto">
                      <a:xfrm>
                        <a:off x="2246409" y="4427507"/>
                        <a:ext cx="3820602" cy="1965330"/>
                      </a:xfrm>
                      <a:prstGeom prst="rect">
                        <a:avLst/>
                      </a:prstGeom>
                      <a:noFill/>
                    </p:spPr>
                  </p:pic>
                </p:oleObj>
              </mc:Fallback>
            </mc:AlternateContent>
          </a:graphicData>
        </a:graphic>
      </p:graphicFrame>
      <p:sp>
        <p:nvSpPr>
          <p:cNvPr id="6" name="矩形 5"/>
          <p:cNvSpPr/>
          <p:nvPr>
            <p:custDataLst>
              <p:tags r:id="rId4"/>
            </p:custDataLst>
          </p:nvPr>
        </p:nvSpPr>
        <p:spPr>
          <a:xfrm>
            <a:off x="178800" y="1350388"/>
            <a:ext cx="1607820" cy="521970"/>
          </a:xfrm>
          <a:prstGeom prst="rect">
            <a:avLst/>
          </a:prstGeom>
        </p:spPr>
        <p:txBody>
          <a:bodyPr wrap="none">
            <a:spAutoFit/>
          </a:bodyPr>
          <a:lstStyle/>
          <a:p>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rPr>
              <a:t>解：已知</a:t>
            </a:r>
            <a:endPar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endParaRPr>
          </a:p>
        </p:txBody>
      </p:sp>
      <p:graphicFrame>
        <p:nvGraphicFramePr>
          <p:cNvPr id="8" name="对象 7"/>
          <p:cNvGraphicFramePr>
            <a:graphicFrameLocks noChangeAspect="1"/>
          </p:cNvGraphicFramePr>
          <p:nvPr/>
        </p:nvGraphicFramePr>
        <p:xfrm>
          <a:off x="2088082" y="1279525"/>
          <a:ext cx="1704975" cy="522288"/>
        </p:xfrm>
        <a:graphic>
          <a:graphicData uri="http://schemas.openxmlformats.org/presentationml/2006/ole">
            <mc:AlternateContent xmlns:mc="http://schemas.openxmlformats.org/markup-compatibility/2006">
              <mc:Choice xmlns:v="urn:schemas-microsoft-com:vml" Requires="v">
                <p:oleObj spid="_x0000_s27810" name="公式" r:id="rId5" imgW="17983200" imgH="5486400" progId="Equation.3">
                  <p:embed/>
                </p:oleObj>
              </mc:Choice>
              <mc:Fallback>
                <p:oleObj name="公式" r:id="rId5" imgW="17983200" imgH="5486400" progId="Equation.3">
                  <p:embed/>
                  <p:pic>
                    <p:nvPicPr>
                      <p:cNvPr id="0" name="图片 27730"/>
                      <p:cNvPicPr>
                        <a:picLocks noChangeAspect="1" noChangeArrowheads="1"/>
                      </p:cNvPicPr>
                      <p:nvPr/>
                    </p:nvPicPr>
                    <p:blipFill>
                      <a:blip r:embed="rId6"/>
                      <a:srcRect/>
                      <a:stretch>
                        <a:fillRect/>
                      </a:stretch>
                    </p:blipFill>
                    <p:spPr bwMode="auto">
                      <a:xfrm>
                        <a:off x="2088082" y="1279525"/>
                        <a:ext cx="1704975" cy="522288"/>
                      </a:xfrm>
                      <a:prstGeom prst="rect">
                        <a:avLst/>
                      </a:prstGeom>
                      <a:noFill/>
                    </p:spPr>
                  </p:pic>
                </p:oleObj>
              </mc:Fallback>
            </mc:AlternateContent>
          </a:graphicData>
        </a:graphic>
      </p:graphicFrame>
      <p:graphicFrame>
        <p:nvGraphicFramePr>
          <p:cNvPr id="10" name="对象 9"/>
          <p:cNvGraphicFramePr>
            <a:graphicFrameLocks noChangeAspect="1"/>
          </p:cNvGraphicFramePr>
          <p:nvPr/>
        </p:nvGraphicFramePr>
        <p:xfrm>
          <a:off x="4067784" y="1326947"/>
          <a:ext cx="1405989" cy="392850"/>
        </p:xfrm>
        <a:graphic>
          <a:graphicData uri="http://schemas.openxmlformats.org/presentationml/2006/ole">
            <mc:AlternateContent xmlns:mc="http://schemas.openxmlformats.org/markup-compatibility/2006">
              <mc:Choice xmlns:v="urn:schemas-microsoft-com:vml" Requires="v">
                <p:oleObj spid="_x0000_s27811" name="公式" r:id="rId7" imgW="647700" imgH="177800" progId="Equation.3">
                  <p:embed/>
                </p:oleObj>
              </mc:Choice>
              <mc:Fallback>
                <p:oleObj name="公式" r:id="rId7" imgW="647700" imgH="177800" progId="Equation.3">
                  <p:embed/>
                  <p:pic>
                    <p:nvPicPr>
                      <p:cNvPr id="0" name="图片 277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67784" y="1326947"/>
                        <a:ext cx="1405989" cy="392850"/>
                      </a:xfrm>
                      <a:prstGeom prst="rect">
                        <a:avLst/>
                      </a:prstGeom>
                      <a:noFill/>
                    </p:spPr>
                  </p:pic>
                </p:oleObj>
              </mc:Fallback>
            </mc:AlternateContent>
          </a:graphicData>
        </a:graphic>
      </p:graphicFrame>
      <p:graphicFrame>
        <p:nvGraphicFramePr>
          <p:cNvPr id="19" name="对象 18"/>
          <p:cNvGraphicFramePr>
            <a:graphicFrameLocks noChangeAspect="1"/>
          </p:cNvGraphicFramePr>
          <p:nvPr/>
        </p:nvGraphicFramePr>
        <p:xfrm>
          <a:off x="5672382" y="1303506"/>
          <a:ext cx="1741487" cy="434975"/>
        </p:xfrm>
        <a:graphic>
          <a:graphicData uri="http://schemas.openxmlformats.org/presentationml/2006/ole">
            <mc:AlternateContent xmlns:mc="http://schemas.openxmlformats.org/markup-compatibility/2006">
              <mc:Choice xmlns:v="urn:schemas-microsoft-com:vml" Requires="v">
                <p:oleObj spid="_x0000_s27812" name="公式" r:id="rId9" imgW="19202400" imgH="4876800" progId="Equation.3">
                  <p:embed/>
                </p:oleObj>
              </mc:Choice>
              <mc:Fallback>
                <p:oleObj name="公式" r:id="rId9" imgW="19202400" imgH="4876800" progId="Equation.3">
                  <p:embed/>
                  <p:pic>
                    <p:nvPicPr>
                      <p:cNvPr id="0" name="图片 27732"/>
                      <p:cNvPicPr>
                        <a:picLocks noChangeAspect="1" noChangeArrowheads="1"/>
                      </p:cNvPicPr>
                      <p:nvPr/>
                    </p:nvPicPr>
                    <p:blipFill>
                      <a:blip r:embed="rId10"/>
                      <a:srcRect/>
                      <a:stretch>
                        <a:fillRect/>
                      </a:stretch>
                    </p:blipFill>
                    <p:spPr bwMode="auto">
                      <a:xfrm>
                        <a:off x="5672382" y="1303506"/>
                        <a:ext cx="1741487" cy="434975"/>
                      </a:xfrm>
                      <a:prstGeom prst="rect">
                        <a:avLst/>
                      </a:prstGeom>
                      <a:noFill/>
                    </p:spPr>
                  </p:pic>
                </p:oleObj>
              </mc:Fallback>
            </mc:AlternateContent>
          </a:graphicData>
        </a:graphic>
      </p:graphicFrame>
      <p:sp>
        <p:nvSpPr>
          <p:cNvPr id="29" name="矩形 28"/>
          <p:cNvSpPr/>
          <p:nvPr>
            <p:custDataLst>
              <p:tags r:id="rId11"/>
            </p:custDataLst>
          </p:nvPr>
        </p:nvSpPr>
        <p:spPr>
          <a:xfrm>
            <a:off x="528966" y="2006888"/>
            <a:ext cx="1090295" cy="521970"/>
          </a:xfrm>
          <a:prstGeom prst="rect">
            <a:avLst/>
          </a:prstGeom>
        </p:spPr>
        <p:txBody>
          <a:bodyPr wrap="none">
            <a:spAutoFit/>
          </a:bodyPr>
          <a:lstStyle/>
          <a:p>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34" name="矩形 33"/>
          <p:cNvSpPr/>
          <p:nvPr>
            <p:custDataLst>
              <p:tags r:id="rId12"/>
            </p:custDataLst>
          </p:nvPr>
        </p:nvSpPr>
        <p:spPr>
          <a:xfrm>
            <a:off x="521400" y="2709735"/>
            <a:ext cx="1090295" cy="521970"/>
          </a:xfrm>
          <a:prstGeom prst="rect">
            <a:avLst/>
          </a:prstGeom>
        </p:spPr>
        <p:txBody>
          <a:bodyPr wrap="none">
            <a:spAutoFit/>
          </a:bodyPr>
          <a:lstStyle/>
          <a:p>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37891" name="矩形 37890"/>
          <p:cNvSpPr/>
          <p:nvPr>
            <p:custDataLst>
              <p:tags r:id="rId13"/>
            </p:custDataLst>
          </p:nvPr>
        </p:nvSpPr>
        <p:spPr>
          <a:xfrm>
            <a:off x="439287" y="3410741"/>
            <a:ext cx="1090295" cy="521970"/>
          </a:xfrm>
          <a:prstGeom prst="rect">
            <a:avLst/>
          </a:prstGeom>
        </p:spPr>
        <p:txBody>
          <a:bodyPr wrap="none">
            <a:spAutoFit/>
          </a:bodyPr>
          <a:lstStyle/>
          <a:p>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1" name="对象 20"/>
          <p:cNvGraphicFramePr>
            <a:graphicFrameLocks noChangeAspect="1"/>
          </p:cNvGraphicFramePr>
          <p:nvPr/>
        </p:nvGraphicFramePr>
        <p:xfrm>
          <a:off x="1674812" y="1943099"/>
          <a:ext cx="5155471" cy="766635"/>
        </p:xfrm>
        <a:graphic>
          <a:graphicData uri="http://schemas.openxmlformats.org/presentationml/2006/ole">
            <mc:AlternateContent xmlns:mc="http://schemas.openxmlformats.org/markup-compatibility/2006">
              <mc:Choice xmlns:v="urn:schemas-microsoft-com:vml" Requires="v">
                <p:oleObj spid="_x0000_s27813" name="公式" r:id="rId14" imgW="66141600" imgH="9753600" progId="Equation.3">
                  <p:embed/>
                </p:oleObj>
              </mc:Choice>
              <mc:Fallback>
                <p:oleObj name="公式" r:id="rId14" imgW="66141600" imgH="9753600" progId="Equation.3">
                  <p:embed/>
                  <p:pic>
                    <p:nvPicPr>
                      <p:cNvPr id="0" name="Object 1"/>
                      <p:cNvPicPr>
                        <a:picLocks noChangeAspect="1" noChangeArrowheads="1"/>
                      </p:cNvPicPr>
                      <p:nvPr/>
                    </p:nvPicPr>
                    <p:blipFill>
                      <a:blip r:embed="rId15"/>
                      <a:srcRect/>
                      <a:stretch>
                        <a:fillRect/>
                      </a:stretch>
                    </p:blipFill>
                    <p:spPr bwMode="auto">
                      <a:xfrm>
                        <a:off x="1674812" y="1943099"/>
                        <a:ext cx="5155471" cy="766635"/>
                      </a:xfrm>
                      <a:prstGeom prst="rect">
                        <a:avLst/>
                      </a:prstGeom>
                      <a:noFill/>
                    </p:spPr>
                  </p:pic>
                </p:oleObj>
              </mc:Fallback>
            </mc:AlternateContent>
          </a:graphicData>
        </a:graphic>
      </p:graphicFrame>
      <p:graphicFrame>
        <p:nvGraphicFramePr>
          <p:cNvPr id="24" name="对象 23"/>
          <p:cNvGraphicFramePr>
            <a:graphicFrameLocks noChangeAspect="1"/>
          </p:cNvGraphicFramePr>
          <p:nvPr/>
        </p:nvGraphicFramePr>
        <p:xfrm>
          <a:off x="1613157" y="2766557"/>
          <a:ext cx="4065588" cy="409575"/>
        </p:xfrm>
        <a:graphic>
          <a:graphicData uri="http://schemas.openxmlformats.org/presentationml/2006/ole">
            <mc:AlternateContent xmlns:mc="http://schemas.openxmlformats.org/markup-compatibility/2006">
              <mc:Choice xmlns:v="urn:schemas-microsoft-com:vml" Requires="v">
                <p:oleObj spid="_x0000_s27814" name="公式" r:id="rId16" imgW="57607200" imgH="5791200" progId="Equation.3">
                  <p:embed/>
                </p:oleObj>
              </mc:Choice>
              <mc:Fallback>
                <p:oleObj name="公式" r:id="rId16" imgW="57607200" imgH="5791200" progId="Equation.3">
                  <p:embed/>
                  <p:pic>
                    <p:nvPicPr>
                      <p:cNvPr id="0" name="Object 8"/>
                      <p:cNvPicPr>
                        <a:picLocks noChangeAspect="1" noChangeArrowheads="1"/>
                      </p:cNvPicPr>
                      <p:nvPr/>
                    </p:nvPicPr>
                    <p:blipFill>
                      <a:blip r:embed="rId17"/>
                      <a:srcRect/>
                      <a:stretch>
                        <a:fillRect/>
                      </a:stretch>
                    </p:blipFill>
                    <p:spPr bwMode="auto">
                      <a:xfrm>
                        <a:off x="1613157" y="2766557"/>
                        <a:ext cx="4065588" cy="409575"/>
                      </a:xfrm>
                      <a:prstGeom prst="rect">
                        <a:avLst/>
                      </a:prstGeom>
                      <a:noFill/>
                    </p:spPr>
                  </p:pic>
                </p:oleObj>
              </mc:Fallback>
            </mc:AlternateContent>
          </a:graphicData>
        </a:graphic>
      </p:graphicFrame>
      <p:graphicFrame>
        <p:nvGraphicFramePr>
          <p:cNvPr id="37894" name="对象 37893"/>
          <p:cNvGraphicFramePr>
            <a:graphicFrameLocks noChangeAspect="1"/>
          </p:cNvGraphicFramePr>
          <p:nvPr/>
        </p:nvGraphicFramePr>
        <p:xfrm>
          <a:off x="1474788" y="3306763"/>
          <a:ext cx="4530252" cy="603756"/>
        </p:xfrm>
        <a:graphic>
          <a:graphicData uri="http://schemas.openxmlformats.org/presentationml/2006/ole">
            <mc:AlternateContent xmlns:mc="http://schemas.openxmlformats.org/markup-compatibility/2006">
              <mc:Choice xmlns:v="urn:schemas-microsoft-com:vml" Requires="v">
                <p:oleObj spid="_x0000_s27815" name="公式" r:id="rId18" imgW="63093600" imgH="8534400" progId="Equation.3">
                  <p:embed/>
                </p:oleObj>
              </mc:Choice>
              <mc:Fallback>
                <p:oleObj name="公式" r:id="rId18" imgW="63093600" imgH="8534400" progId="Equation.3">
                  <p:embed/>
                  <p:pic>
                    <p:nvPicPr>
                      <p:cNvPr id="0" name="Object 10"/>
                      <p:cNvPicPr>
                        <a:picLocks noChangeAspect="1" noChangeArrowheads="1"/>
                      </p:cNvPicPr>
                      <p:nvPr/>
                    </p:nvPicPr>
                    <p:blipFill>
                      <a:blip r:embed="rId19"/>
                      <a:srcRect/>
                      <a:stretch>
                        <a:fillRect/>
                      </a:stretch>
                    </p:blipFill>
                    <p:spPr bwMode="auto">
                      <a:xfrm>
                        <a:off x="1474788" y="3306763"/>
                        <a:ext cx="4530252" cy="603756"/>
                      </a:xfrm>
                      <a:prstGeom prst="rect">
                        <a:avLst/>
                      </a:prstGeom>
                      <a:noFill/>
                    </p:spPr>
                  </p:pic>
                </p:oleObj>
              </mc:Fallback>
            </mc:AlternateContent>
          </a:graphicData>
        </a:graphic>
      </p:graphicFrame>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0"/>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5" name="对象 4"/>
          <p:cNvGraphicFramePr>
            <a:graphicFrameLocks noChangeAspect="1"/>
          </p:cNvGraphicFramePr>
          <p:nvPr/>
        </p:nvGraphicFramePr>
        <p:xfrm>
          <a:off x="4786630" y="4591050"/>
          <a:ext cx="3500610" cy="1800725"/>
        </p:xfrm>
        <a:graphic>
          <a:graphicData uri="http://schemas.openxmlformats.org/presentationml/2006/ole">
            <mc:AlternateContent xmlns:mc="http://schemas.openxmlformats.org/markup-compatibility/2006">
              <mc:Choice xmlns:v="urn:schemas-microsoft-com:vml" Requires="v">
                <p:oleObj spid="_x0000_s28849" name="BMP 图像" r:id="rId2" imgW="1111250" imgH="571500" progId="Paint.Picture">
                  <p:embed/>
                </p:oleObj>
              </mc:Choice>
              <mc:Fallback>
                <p:oleObj name="BMP 图像" r:id="rId2" imgW="1111250" imgH="571500" progId="Paint.Picture">
                  <p:embed/>
                  <p:pic>
                    <p:nvPicPr>
                      <p:cNvPr id="0" name="图片 28758"/>
                      <p:cNvPicPr>
                        <a:picLocks noChangeAspect="1" noChangeArrowheads="1"/>
                      </p:cNvPicPr>
                      <p:nvPr/>
                    </p:nvPicPr>
                    <p:blipFill>
                      <a:blip r:embed="rId3"/>
                      <a:srcRect/>
                      <a:stretch>
                        <a:fillRect/>
                      </a:stretch>
                    </p:blipFill>
                    <p:spPr bwMode="auto">
                      <a:xfrm>
                        <a:off x="4786630" y="4591050"/>
                        <a:ext cx="3500610" cy="1800725"/>
                      </a:xfrm>
                      <a:prstGeom prst="rect">
                        <a:avLst/>
                      </a:prstGeom>
                      <a:noFill/>
                    </p:spPr>
                  </p:pic>
                </p:oleObj>
              </mc:Fallback>
            </mc:AlternateContent>
          </a:graphicData>
        </a:graphic>
      </p:graphicFrame>
      <p:sp>
        <p:nvSpPr>
          <p:cNvPr id="6" name="矩形 5"/>
          <p:cNvSpPr/>
          <p:nvPr>
            <p:custDataLst>
              <p:tags r:id="rId4"/>
            </p:custDataLst>
          </p:nvPr>
        </p:nvSpPr>
        <p:spPr>
          <a:xfrm>
            <a:off x="178800" y="1175290"/>
            <a:ext cx="1607820" cy="521970"/>
          </a:xfrm>
          <a:prstGeom prst="rect">
            <a:avLst/>
          </a:prstGeom>
        </p:spPr>
        <p:txBody>
          <a:bodyPr wrap="none">
            <a:spAutoFit/>
          </a:bodyPr>
          <a:lstStyle/>
          <a:p>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rPr>
              <a:t>解：已知</a:t>
            </a:r>
            <a:endPar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endParaRPr>
          </a:p>
        </p:txBody>
      </p:sp>
      <p:graphicFrame>
        <p:nvGraphicFramePr>
          <p:cNvPr id="8" name="对象 7"/>
          <p:cNvGraphicFramePr>
            <a:graphicFrameLocks noChangeAspect="1"/>
          </p:cNvGraphicFramePr>
          <p:nvPr/>
        </p:nvGraphicFramePr>
        <p:xfrm>
          <a:off x="2051988" y="1145282"/>
          <a:ext cx="1704975" cy="522288"/>
        </p:xfrm>
        <a:graphic>
          <a:graphicData uri="http://schemas.openxmlformats.org/presentationml/2006/ole">
            <mc:AlternateContent xmlns:mc="http://schemas.openxmlformats.org/markup-compatibility/2006">
              <mc:Choice xmlns:v="urn:schemas-microsoft-com:vml" Requires="v">
                <p:oleObj spid="_x0000_s28850" name="公式" r:id="rId5" imgW="17983200" imgH="5486400" progId="Equation.3">
                  <p:embed/>
                </p:oleObj>
              </mc:Choice>
              <mc:Fallback>
                <p:oleObj name="公式" r:id="rId5" imgW="17983200" imgH="5486400" progId="Equation.3">
                  <p:embed/>
                  <p:pic>
                    <p:nvPicPr>
                      <p:cNvPr id="0" name="图片 28759"/>
                      <p:cNvPicPr>
                        <a:picLocks noChangeAspect="1" noChangeArrowheads="1"/>
                      </p:cNvPicPr>
                      <p:nvPr/>
                    </p:nvPicPr>
                    <p:blipFill>
                      <a:blip r:embed="rId6"/>
                      <a:srcRect/>
                      <a:stretch>
                        <a:fillRect/>
                      </a:stretch>
                    </p:blipFill>
                    <p:spPr bwMode="auto">
                      <a:xfrm>
                        <a:off x="2051988" y="1145282"/>
                        <a:ext cx="1704975" cy="522288"/>
                      </a:xfrm>
                      <a:prstGeom prst="rect">
                        <a:avLst/>
                      </a:prstGeom>
                      <a:noFill/>
                    </p:spPr>
                  </p:pic>
                </p:oleObj>
              </mc:Fallback>
            </mc:AlternateContent>
          </a:graphicData>
        </a:graphic>
      </p:graphicFrame>
      <p:graphicFrame>
        <p:nvGraphicFramePr>
          <p:cNvPr id="10" name="对象 9"/>
          <p:cNvGraphicFramePr>
            <a:graphicFrameLocks noChangeAspect="1"/>
          </p:cNvGraphicFramePr>
          <p:nvPr/>
        </p:nvGraphicFramePr>
        <p:xfrm>
          <a:off x="4125546" y="1219148"/>
          <a:ext cx="1405989" cy="392850"/>
        </p:xfrm>
        <a:graphic>
          <a:graphicData uri="http://schemas.openxmlformats.org/presentationml/2006/ole">
            <mc:AlternateContent xmlns:mc="http://schemas.openxmlformats.org/markup-compatibility/2006">
              <mc:Choice xmlns:v="urn:schemas-microsoft-com:vml" Requires="v">
                <p:oleObj spid="_x0000_s28851" name="公式" r:id="rId7" imgW="647700" imgH="177800" progId="Equation.3">
                  <p:embed/>
                </p:oleObj>
              </mc:Choice>
              <mc:Fallback>
                <p:oleObj name="公式" r:id="rId7" imgW="647700" imgH="177800" progId="Equation.3">
                  <p:embed/>
                  <p:pic>
                    <p:nvPicPr>
                      <p:cNvPr id="0" name="图片 2876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25546" y="1219148"/>
                        <a:ext cx="1405989" cy="392850"/>
                      </a:xfrm>
                      <a:prstGeom prst="rect">
                        <a:avLst/>
                      </a:prstGeom>
                      <a:noFill/>
                    </p:spPr>
                  </p:pic>
                </p:oleObj>
              </mc:Fallback>
            </mc:AlternateContent>
          </a:graphicData>
        </a:graphic>
      </p:graphicFrame>
      <p:graphicFrame>
        <p:nvGraphicFramePr>
          <p:cNvPr id="19" name="对象 18"/>
          <p:cNvGraphicFramePr>
            <a:graphicFrameLocks noChangeAspect="1"/>
          </p:cNvGraphicFramePr>
          <p:nvPr/>
        </p:nvGraphicFramePr>
        <p:xfrm>
          <a:off x="5908684" y="1175290"/>
          <a:ext cx="1741487" cy="434975"/>
        </p:xfrm>
        <a:graphic>
          <a:graphicData uri="http://schemas.openxmlformats.org/presentationml/2006/ole">
            <mc:AlternateContent xmlns:mc="http://schemas.openxmlformats.org/markup-compatibility/2006">
              <mc:Choice xmlns:v="urn:schemas-microsoft-com:vml" Requires="v">
                <p:oleObj spid="_x0000_s28852" name="公式" r:id="rId9" imgW="19202400" imgH="4876800" progId="Equation.3">
                  <p:embed/>
                </p:oleObj>
              </mc:Choice>
              <mc:Fallback>
                <p:oleObj name="公式" r:id="rId9" imgW="19202400" imgH="4876800" progId="Equation.3">
                  <p:embed/>
                  <p:pic>
                    <p:nvPicPr>
                      <p:cNvPr id="0" name="图片 28761"/>
                      <p:cNvPicPr>
                        <a:picLocks noChangeAspect="1" noChangeArrowheads="1"/>
                      </p:cNvPicPr>
                      <p:nvPr/>
                    </p:nvPicPr>
                    <p:blipFill>
                      <a:blip r:embed="rId10"/>
                      <a:srcRect/>
                      <a:stretch>
                        <a:fillRect/>
                      </a:stretch>
                    </p:blipFill>
                    <p:spPr bwMode="auto">
                      <a:xfrm>
                        <a:off x="5908684" y="1175290"/>
                        <a:ext cx="1741487" cy="434975"/>
                      </a:xfrm>
                      <a:prstGeom prst="rect">
                        <a:avLst/>
                      </a:prstGeom>
                      <a:noFill/>
                    </p:spPr>
                  </p:pic>
                </p:oleObj>
              </mc:Fallback>
            </mc:AlternateContent>
          </a:graphicData>
        </a:graphic>
      </p:graphicFrame>
      <p:sp>
        <p:nvSpPr>
          <p:cNvPr id="37891" name="矩形 37890"/>
          <p:cNvSpPr/>
          <p:nvPr>
            <p:custDataLst>
              <p:tags r:id="rId11"/>
            </p:custDataLst>
          </p:nvPr>
        </p:nvSpPr>
        <p:spPr>
          <a:xfrm>
            <a:off x="324691" y="1899123"/>
            <a:ext cx="1090295" cy="521970"/>
          </a:xfrm>
          <a:prstGeom prst="rect">
            <a:avLst/>
          </a:prstGeom>
        </p:spPr>
        <p:txBody>
          <a:bodyPr wrap="none">
            <a:spAutoFit/>
          </a:bodyPr>
          <a:lstStyle/>
          <a:p>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37894" name="对象 37893"/>
          <p:cNvGraphicFramePr>
            <a:graphicFrameLocks noChangeAspect="1"/>
          </p:cNvGraphicFramePr>
          <p:nvPr/>
        </p:nvGraphicFramePr>
        <p:xfrm>
          <a:off x="1279752" y="1818587"/>
          <a:ext cx="4530252" cy="603756"/>
        </p:xfrm>
        <a:graphic>
          <a:graphicData uri="http://schemas.openxmlformats.org/presentationml/2006/ole">
            <mc:AlternateContent xmlns:mc="http://schemas.openxmlformats.org/markup-compatibility/2006">
              <mc:Choice xmlns:v="urn:schemas-microsoft-com:vml" Requires="v">
                <p:oleObj spid="_x0000_s28853" name="公式" r:id="rId12" imgW="63093600" imgH="8534400" progId="Equation.3">
                  <p:embed/>
                </p:oleObj>
              </mc:Choice>
              <mc:Fallback>
                <p:oleObj name="公式" r:id="rId12" imgW="63093600" imgH="8534400" progId="Equation.3">
                  <p:embed/>
                  <p:pic>
                    <p:nvPicPr>
                      <p:cNvPr id="0" name="图片 28762"/>
                      <p:cNvPicPr>
                        <a:picLocks noChangeAspect="1" noChangeArrowheads="1"/>
                      </p:cNvPicPr>
                      <p:nvPr/>
                    </p:nvPicPr>
                    <p:blipFill>
                      <a:blip r:embed="rId13"/>
                      <a:srcRect/>
                      <a:stretch>
                        <a:fillRect/>
                      </a:stretch>
                    </p:blipFill>
                    <p:spPr bwMode="auto">
                      <a:xfrm>
                        <a:off x="1279752" y="1818587"/>
                        <a:ext cx="4530252" cy="603756"/>
                      </a:xfrm>
                      <a:prstGeom prst="rect">
                        <a:avLst/>
                      </a:prstGeom>
                      <a:noFill/>
                    </p:spPr>
                  </p:pic>
                </p:oleObj>
              </mc:Fallback>
            </mc:AlternateContent>
          </a:graphicData>
        </a:graphic>
      </p:graphicFrame>
      <p:graphicFrame>
        <p:nvGraphicFramePr>
          <p:cNvPr id="31" name="对象 30"/>
          <p:cNvGraphicFramePr>
            <a:graphicFrameLocks noChangeAspect="1"/>
          </p:cNvGraphicFramePr>
          <p:nvPr/>
        </p:nvGraphicFramePr>
        <p:xfrm>
          <a:off x="1254687" y="2487257"/>
          <a:ext cx="4555317" cy="549986"/>
        </p:xfrm>
        <a:graphic>
          <a:graphicData uri="http://schemas.openxmlformats.org/presentationml/2006/ole">
            <mc:AlternateContent xmlns:mc="http://schemas.openxmlformats.org/markup-compatibility/2006">
              <mc:Choice xmlns:v="urn:schemas-microsoft-com:vml" Requires="v">
                <p:oleObj spid="_x0000_s28854" name="公式" r:id="rId14" imgW="54864000" imgH="6705600" progId="Equation.3">
                  <p:embed/>
                </p:oleObj>
              </mc:Choice>
              <mc:Fallback>
                <p:oleObj name="公式" r:id="rId14" imgW="54864000" imgH="6705600" progId="Equation.3">
                  <p:embed/>
                  <p:pic>
                    <p:nvPicPr>
                      <p:cNvPr id="0" name="Object 1"/>
                      <p:cNvPicPr>
                        <a:picLocks noChangeAspect="1" noChangeArrowheads="1"/>
                      </p:cNvPicPr>
                      <p:nvPr/>
                    </p:nvPicPr>
                    <p:blipFill>
                      <a:blip r:embed="rId15"/>
                      <a:srcRect/>
                      <a:stretch>
                        <a:fillRect/>
                      </a:stretch>
                    </p:blipFill>
                    <p:spPr bwMode="auto">
                      <a:xfrm>
                        <a:off x="1254687" y="2487257"/>
                        <a:ext cx="4555317" cy="549986"/>
                      </a:xfrm>
                      <a:prstGeom prst="rect">
                        <a:avLst/>
                      </a:prstGeom>
                      <a:noFill/>
                    </p:spPr>
                  </p:pic>
                </p:oleObj>
              </mc:Fallback>
            </mc:AlternateContent>
          </a:graphicData>
        </a:graphic>
      </p:graphicFrame>
      <p:graphicFrame>
        <p:nvGraphicFramePr>
          <p:cNvPr id="37893" name="对象 37892"/>
          <p:cNvGraphicFramePr>
            <a:graphicFrameLocks noChangeAspect="1"/>
          </p:cNvGraphicFramePr>
          <p:nvPr/>
        </p:nvGraphicFramePr>
        <p:xfrm>
          <a:off x="1254687" y="3181350"/>
          <a:ext cx="3925888" cy="668338"/>
        </p:xfrm>
        <a:graphic>
          <a:graphicData uri="http://schemas.openxmlformats.org/presentationml/2006/ole">
            <mc:AlternateContent xmlns:mc="http://schemas.openxmlformats.org/markup-compatibility/2006">
              <mc:Choice xmlns:v="urn:schemas-microsoft-com:vml" Requires="v">
                <p:oleObj spid="_x0000_s28855" name="公式" r:id="rId16" imgW="62179200" imgH="10668000" progId="Equation.3">
                  <p:embed/>
                </p:oleObj>
              </mc:Choice>
              <mc:Fallback>
                <p:oleObj name="公式" r:id="rId16" imgW="62179200" imgH="10668000" progId="Equation.3">
                  <p:embed/>
                  <p:pic>
                    <p:nvPicPr>
                      <p:cNvPr id="0" name="Object 3"/>
                      <p:cNvPicPr>
                        <a:picLocks noChangeAspect="1" noChangeArrowheads="1"/>
                      </p:cNvPicPr>
                      <p:nvPr/>
                    </p:nvPicPr>
                    <p:blipFill>
                      <a:blip r:embed="rId17"/>
                      <a:srcRect/>
                      <a:stretch>
                        <a:fillRect/>
                      </a:stretch>
                    </p:blipFill>
                    <p:spPr bwMode="auto">
                      <a:xfrm>
                        <a:off x="1254687" y="3181350"/>
                        <a:ext cx="3925888" cy="668338"/>
                      </a:xfrm>
                      <a:prstGeom prst="rect">
                        <a:avLst/>
                      </a:prstGeom>
                      <a:noFill/>
                    </p:spPr>
                  </p:pic>
                </p:oleObj>
              </mc:Fallback>
            </mc:AlternateContent>
          </a:graphicData>
        </a:graphic>
      </p:graphicFrame>
      <p:graphicFrame>
        <p:nvGraphicFramePr>
          <p:cNvPr id="37897" name="对象 37896"/>
          <p:cNvGraphicFramePr>
            <a:graphicFrameLocks noChangeAspect="1"/>
          </p:cNvGraphicFramePr>
          <p:nvPr/>
        </p:nvGraphicFramePr>
        <p:xfrm>
          <a:off x="982710" y="4041775"/>
          <a:ext cx="3957637" cy="549275"/>
        </p:xfrm>
        <a:graphic>
          <a:graphicData uri="http://schemas.openxmlformats.org/presentationml/2006/ole">
            <mc:AlternateContent xmlns:mc="http://schemas.openxmlformats.org/markup-compatibility/2006">
              <mc:Choice xmlns:v="urn:schemas-microsoft-com:vml" Requires="v">
                <p:oleObj spid="_x0000_s28856" name="公式" r:id="rId18" imgW="47853600" imgH="6705600" progId="Equation.3">
                  <p:embed/>
                </p:oleObj>
              </mc:Choice>
              <mc:Fallback>
                <p:oleObj name="公式" r:id="rId18" imgW="47853600" imgH="6705600" progId="Equation.3">
                  <p:embed/>
                  <p:pic>
                    <p:nvPicPr>
                      <p:cNvPr id="0" name="Object 5"/>
                      <p:cNvPicPr>
                        <a:picLocks noChangeAspect="1" noChangeArrowheads="1"/>
                      </p:cNvPicPr>
                      <p:nvPr/>
                    </p:nvPicPr>
                    <p:blipFill>
                      <a:blip r:embed="rId19"/>
                      <a:srcRect/>
                      <a:stretch>
                        <a:fillRect/>
                      </a:stretch>
                    </p:blipFill>
                    <p:spPr bwMode="auto">
                      <a:xfrm>
                        <a:off x="982710" y="4041775"/>
                        <a:ext cx="3957637" cy="549275"/>
                      </a:xfrm>
                      <a:prstGeom prst="rect">
                        <a:avLst/>
                      </a:prstGeom>
                      <a:noFill/>
                    </p:spPr>
                  </p:pic>
                </p:oleObj>
              </mc:Fallback>
            </mc:AlternateContent>
          </a:graphicData>
        </a:graphic>
      </p:graphicFrame>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0"/>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26628" name="Object 5"/>
          <p:cNvGraphicFramePr>
            <a:graphicFrameLocks noChangeAspect="1"/>
          </p:cNvGraphicFramePr>
          <p:nvPr>
            <p:custDataLst>
              <p:tags r:id="rId2"/>
            </p:custDataLst>
          </p:nvPr>
        </p:nvGraphicFramePr>
        <p:xfrm>
          <a:off x="2900363" y="5756930"/>
          <a:ext cx="304800" cy="482600"/>
        </p:xfrm>
        <a:graphic>
          <a:graphicData uri="http://schemas.openxmlformats.org/presentationml/2006/ole">
            <mc:AlternateContent xmlns:mc="http://schemas.openxmlformats.org/markup-compatibility/2006">
              <mc:Choice xmlns:v="urn:schemas-microsoft-com:vml" Requires="v">
                <p:oleObj spid="_x0000_s17497" name="" r:id="rId3" imgW="304800" imgH="482600" progId="Equation.3">
                  <p:embed/>
                </p:oleObj>
              </mc:Choice>
              <mc:Fallback>
                <p:oleObj name="" r:id="rId3" imgW="304800" imgH="482600" progId="Equation.3">
                  <p:embed/>
                  <p:pic>
                    <p:nvPicPr>
                      <p:cNvPr id="0" name="图片 3114"/>
                      <p:cNvPicPr/>
                      <p:nvPr/>
                    </p:nvPicPr>
                    <p:blipFill>
                      <a:blip r:embed="rId4"/>
                      <a:srcRect/>
                      <a:stretch>
                        <a:fillRect/>
                      </a:stretch>
                    </p:blipFill>
                    <p:spPr>
                      <a:xfrm>
                        <a:off x="2900363" y="5756930"/>
                        <a:ext cx="304800" cy="482600"/>
                      </a:xfrm>
                      <a:prstGeom prst="rect">
                        <a:avLst/>
                      </a:prstGeom>
                      <a:noFill/>
                      <a:ln w="38100">
                        <a:miter/>
                      </a:ln>
                    </p:spPr>
                  </p:pic>
                </p:oleObj>
              </mc:Fallback>
            </mc:AlternateContent>
          </a:graphicData>
        </a:graphic>
      </p:graphicFrame>
      <p:graphicFrame>
        <p:nvGraphicFramePr>
          <p:cNvPr id="26630" name="Object 7"/>
          <p:cNvGraphicFramePr>
            <a:graphicFrameLocks noChangeAspect="1"/>
          </p:cNvGraphicFramePr>
          <p:nvPr>
            <p:custDataLst>
              <p:tags r:id="rId5"/>
            </p:custDataLst>
          </p:nvPr>
        </p:nvGraphicFramePr>
        <p:xfrm>
          <a:off x="2320290" y="5787787"/>
          <a:ext cx="161925" cy="398462"/>
        </p:xfrm>
        <a:graphic>
          <a:graphicData uri="http://schemas.openxmlformats.org/presentationml/2006/ole">
            <mc:AlternateContent xmlns:mc="http://schemas.openxmlformats.org/markup-compatibility/2006">
              <mc:Choice xmlns:v="urn:schemas-microsoft-com:vml" Requires="v">
                <p:oleObj spid="_x0000_s17498" name="" r:id="rId6" imgW="190500" imgH="469900" progId="Equation.3">
                  <p:embed/>
                </p:oleObj>
              </mc:Choice>
              <mc:Fallback>
                <p:oleObj name="" r:id="rId6" imgW="190500" imgH="469900" progId="Equation.3">
                  <p:embed/>
                  <p:pic>
                    <p:nvPicPr>
                      <p:cNvPr id="0" name="图片 3115"/>
                      <p:cNvPicPr/>
                      <p:nvPr/>
                    </p:nvPicPr>
                    <p:blipFill>
                      <a:blip r:embed="rId7"/>
                      <a:srcRect/>
                      <a:stretch>
                        <a:fillRect/>
                      </a:stretch>
                    </p:blipFill>
                    <p:spPr>
                      <a:xfrm>
                        <a:off x="2320290" y="5787787"/>
                        <a:ext cx="161925" cy="398462"/>
                      </a:xfrm>
                      <a:prstGeom prst="rect">
                        <a:avLst/>
                      </a:prstGeom>
                      <a:noFill/>
                      <a:ln w="38100">
                        <a:miter/>
                      </a:ln>
                    </p:spPr>
                  </p:pic>
                </p:oleObj>
              </mc:Fallback>
            </mc:AlternateContent>
          </a:graphicData>
        </a:graphic>
      </p:graphicFrame>
      <p:sp>
        <p:nvSpPr>
          <p:cNvPr id="26627" name="Rectangle 3"/>
          <p:cNvSpPr>
            <a:spLocks noGrp="1"/>
          </p:cNvSpPr>
          <p:nvPr>
            <p:custDataLst>
              <p:tags r:id="rId8"/>
            </p:custDataLst>
          </p:nvPr>
        </p:nvSpPr>
        <p:spPr>
          <a:xfrm>
            <a:off x="450563" y="1375011"/>
            <a:ext cx="8250239" cy="4695589"/>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ClrTx/>
              <a:buSzTx/>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．电路的过渡过程是电路从一个稳态变化到另一个稳态的变化过程。</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ClrTx/>
              <a:buSzTx/>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．电路中形成过渡过程的原因：由于含有储能元件</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i="1" dirty="0">
                <a:solidFill>
                  <a:schemeClr val="dk1"/>
                </a:solidFill>
                <a:latin typeface="黑体" panose="02010609060101010101" pitchFamily="49" charset="-122"/>
                <a:ea typeface="黑体" panose="02010609060101010101" pitchFamily="49" charset="-122"/>
                <a:cs typeface="黑体" panose="02010609060101010101" pitchFamily="49" charset="-122"/>
              </a:rPr>
              <a:t>L</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或</a:t>
            </a:r>
            <a:r>
              <a:rPr lang="en-US" altLang="zh-CN" sz="2400" i="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的电路结构及元件参数的突然改变，导致工作状态突然改变而引起的。</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ClrTx/>
              <a:buSzTx/>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．电路中过渡过程的实质：由于电路中储能元件能量的释放与储能不能突变的缘故。</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ClrTx/>
              <a:buSzTx/>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．电路形成过渡过程的充分必要条件：含有储能元件的电路，发生换路之后，能量必须发生变化，电路中才能产生能量转换的过程。</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ClrTx/>
              <a:buSzTx/>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5.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电路在换路时，电路中的能量不能突变。</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ClrTx/>
              <a:buSzTx/>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6.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换路瞬间，  和    不能跃变，但其它电量均可跃变。</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9"/>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p:cNvSpPr>
          <p:nvPr>
            <p:custDataLst>
              <p:tags r:id="rId1"/>
            </p:custDataLst>
          </p:nvPr>
        </p:nvSpPr>
        <p:spPr>
          <a:xfrm>
            <a:off x="433388" y="1200151"/>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a:t>
            </a:r>
            <a:r>
              <a:rPr lang="zh-CN" altLang="en-US" b="1" i="1" dirty="0" smtClean="0">
                <a:solidFill>
                  <a:schemeClr val="dk1">
                    <a:lumMod val="85000"/>
                    <a:lumOff val="15000"/>
                  </a:schemeClr>
                </a:solidFill>
                <a:latin typeface="黑体" panose="02010609060101010101" pitchFamily="49" charset="-122"/>
                <a:ea typeface="黑体" panose="02010609060101010101" pitchFamily="49" charset="-122"/>
              </a:rPr>
              <a:t>案例解决</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4101" name="Rectangle 3"/>
          <p:cNvSpPr txBox="1"/>
          <p:nvPr>
            <p:custDataLst>
              <p:tags r:id="rId2"/>
            </p:custDataLst>
          </p:nvPr>
        </p:nvSpPr>
        <p:spPr>
          <a:xfrm>
            <a:off x="754063" y="1846263"/>
            <a:ext cx="7588250" cy="3725197"/>
          </a:xfrm>
          <a:prstGeom prst="rect">
            <a:avLst/>
          </a:prstGeom>
          <a:noFill/>
          <a:ln w="9525">
            <a:noFill/>
          </a:ln>
        </p:spPr>
        <p:txBody>
          <a:bodyPr/>
          <a:lstStyle/>
          <a:p>
            <a:pPr>
              <a:spcBef>
                <a:spcPct val="20000"/>
              </a:spcBef>
            </a:pPr>
            <a:r>
              <a:rPr lang="zh-CN" altLang="en-US" sz="2000" dirty="0">
                <a:solidFill>
                  <a:schemeClr val="dk1"/>
                </a:solidFill>
                <a:latin typeface="黑体" panose="02010609060101010101" pitchFamily="49" charset="-122"/>
                <a:ea typeface="黑体" panose="02010609060101010101" pitchFamily="49" charset="-122"/>
              </a:rPr>
              <a:t>这是一个典型的单稳态电路ꎮ 在无外加触发信号时ꎬ 电路处于</a:t>
            </a:r>
            <a:r>
              <a:rPr lang="zh-CN" altLang="en-US" sz="2000" dirty="0" smtClean="0">
                <a:solidFill>
                  <a:schemeClr val="dk1"/>
                </a:solidFill>
                <a:latin typeface="黑体" panose="02010609060101010101" pitchFamily="49" charset="-122"/>
                <a:ea typeface="黑体" panose="02010609060101010101" pitchFamily="49" charset="-122"/>
              </a:rPr>
              <a:t>稳态</a:t>
            </a:r>
            <a:r>
              <a:rPr lang="zh-CN" altLang="en-US" sz="2000" dirty="0">
                <a:solidFill>
                  <a:schemeClr val="dk1"/>
                </a:solidFill>
                <a:latin typeface="黑体" panose="02010609060101010101" pitchFamily="49" charset="-122"/>
                <a:ea typeface="黑体" panose="02010609060101010101" pitchFamily="49" charset="-122"/>
              </a:rPr>
              <a:t>，</a:t>
            </a:r>
            <a:r>
              <a:rPr lang="zh-CN" altLang="en-US" sz="2000" dirty="0" smtClean="0">
                <a:solidFill>
                  <a:schemeClr val="dk1"/>
                </a:solidFill>
                <a:latin typeface="黑体" panose="02010609060101010101" pitchFamily="49" charset="-122"/>
                <a:ea typeface="黑体" panose="02010609060101010101" pitchFamily="49" charset="-122"/>
              </a:rPr>
              <a:t>即ＶＴ１截止</a:t>
            </a:r>
            <a:r>
              <a:rPr lang="zh-CN" altLang="en-US" sz="2000" dirty="0">
                <a:solidFill>
                  <a:schemeClr val="dk1"/>
                </a:solidFill>
                <a:latin typeface="黑体" panose="02010609060101010101" pitchFamily="49" charset="-122"/>
                <a:ea typeface="黑体" panose="02010609060101010101" pitchFamily="49" charset="-122"/>
              </a:rPr>
              <a:t>、 </a:t>
            </a:r>
            <a:r>
              <a:rPr lang="zh-CN" altLang="en-US" sz="2000" dirty="0" smtClean="0">
                <a:solidFill>
                  <a:schemeClr val="dk1"/>
                </a:solidFill>
                <a:latin typeface="黑体" panose="02010609060101010101" pitchFamily="49" charset="-122"/>
                <a:ea typeface="黑体" panose="02010609060101010101" pitchFamily="49" charset="-122"/>
              </a:rPr>
              <a:t>ＶＴ２饱和，电容器 Ｃ２两端</a:t>
            </a:r>
            <a:r>
              <a:rPr lang="zh-CN" altLang="en-US" sz="2000" dirty="0">
                <a:solidFill>
                  <a:schemeClr val="dk1"/>
                </a:solidFill>
                <a:latin typeface="黑体" panose="02010609060101010101" pitchFamily="49" charset="-122"/>
                <a:ea typeface="黑体" panose="02010609060101010101" pitchFamily="49" charset="-122"/>
              </a:rPr>
              <a:t>的电压接近于电源电压ꎮ 此时ꎬ ＶＴ ３ 由于 ＶＴ ２ 集电极输出低电平而</a:t>
            </a:r>
            <a:r>
              <a:rPr lang="zh-CN" altLang="en-US" sz="2000" dirty="0" smtClean="0">
                <a:solidFill>
                  <a:schemeClr val="dk1"/>
                </a:solidFill>
                <a:latin typeface="黑体" panose="02010609060101010101" pitchFamily="49" charset="-122"/>
                <a:ea typeface="黑体" panose="02010609060101010101" pitchFamily="49" charset="-122"/>
              </a:rPr>
              <a:t>截止，发光二极管 </a:t>
            </a:r>
            <a:r>
              <a:rPr lang="zh-CN" altLang="en-US" sz="2000" dirty="0">
                <a:solidFill>
                  <a:schemeClr val="dk1"/>
                </a:solidFill>
                <a:latin typeface="黑体" panose="02010609060101010101" pitchFamily="49" charset="-122"/>
                <a:ea typeface="黑体" panose="02010609060101010101" pitchFamily="49" charset="-122"/>
              </a:rPr>
              <a:t>ＶＬ 因此而</a:t>
            </a:r>
            <a:r>
              <a:rPr lang="zh-CN" altLang="en-US" sz="2000" dirty="0" smtClean="0">
                <a:solidFill>
                  <a:schemeClr val="dk1"/>
                </a:solidFill>
                <a:latin typeface="黑体" panose="02010609060101010101" pitchFamily="49" charset="-122"/>
                <a:ea typeface="黑体" panose="02010609060101010101" pitchFamily="49" charset="-122"/>
              </a:rPr>
              <a:t>熄灭。当</a:t>
            </a:r>
            <a:r>
              <a:rPr lang="zh-CN" altLang="en-US" sz="2000" dirty="0">
                <a:solidFill>
                  <a:schemeClr val="dk1"/>
                </a:solidFill>
                <a:latin typeface="黑体" panose="02010609060101010101" pitchFamily="49" charset="-122"/>
                <a:ea typeface="黑体" panose="02010609060101010101" pitchFamily="49" charset="-122"/>
              </a:rPr>
              <a:t>按下 ＳＢ 轻触开关</a:t>
            </a:r>
            <a:r>
              <a:rPr lang="zh-CN" altLang="en-US" sz="2000" dirty="0" smtClean="0">
                <a:solidFill>
                  <a:schemeClr val="dk1"/>
                </a:solidFill>
                <a:latin typeface="黑体" panose="02010609060101010101" pitchFamily="49" charset="-122"/>
                <a:ea typeface="黑体" panose="02010609060101010101" pitchFamily="49" charset="-122"/>
              </a:rPr>
              <a:t>时，为Ｃ１提供</a:t>
            </a:r>
            <a:r>
              <a:rPr lang="zh-CN" altLang="en-US" sz="2000" dirty="0">
                <a:solidFill>
                  <a:schemeClr val="dk1"/>
                </a:solidFill>
                <a:latin typeface="黑体" panose="02010609060101010101" pitchFamily="49" charset="-122"/>
                <a:ea typeface="黑体" panose="02010609060101010101" pitchFamily="49" charset="-122"/>
              </a:rPr>
              <a:t>了一个放电</a:t>
            </a:r>
            <a:r>
              <a:rPr lang="zh-CN" altLang="en-US" sz="2000" dirty="0" smtClean="0">
                <a:solidFill>
                  <a:schemeClr val="dk1"/>
                </a:solidFill>
                <a:latin typeface="黑体" panose="02010609060101010101" pitchFamily="49" charset="-122"/>
                <a:ea typeface="黑体" panose="02010609060101010101" pitchFamily="49" charset="-122"/>
              </a:rPr>
              <a:t>回路，在</a:t>
            </a:r>
            <a:r>
              <a:rPr lang="zh-CN" altLang="en-US" sz="2000" dirty="0">
                <a:solidFill>
                  <a:schemeClr val="dk1"/>
                </a:solidFill>
                <a:latin typeface="黑体" panose="02010609060101010101" pitchFamily="49" charset="-122"/>
                <a:ea typeface="黑体" panose="02010609060101010101" pitchFamily="49" charset="-122"/>
              </a:rPr>
              <a:t>电阻 </a:t>
            </a:r>
            <a:r>
              <a:rPr lang="zh-CN" altLang="en-US" sz="2000" dirty="0" smtClean="0">
                <a:solidFill>
                  <a:schemeClr val="dk1"/>
                </a:solidFill>
                <a:latin typeface="黑体" panose="02010609060101010101" pitchFamily="49" charset="-122"/>
                <a:ea typeface="黑体" panose="02010609060101010101" pitchFamily="49" charset="-122"/>
              </a:rPr>
              <a:t>Ｒ６上</a:t>
            </a:r>
            <a:r>
              <a:rPr lang="zh-CN" altLang="en-US" sz="2000" dirty="0">
                <a:solidFill>
                  <a:schemeClr val="dk1"/>
                </a:solidFill>
                <a:latin typeface="黑体" panose="02010609060101010101" pitchFamily="49" charset="-122"/>
                <a:ea typeface="黑体" panose="02010609060101010101" pitchFamily="49" charset="-122"/>
              </a:rPr>
              <a:t>形成了一个负</a:t>
            </a:r>
            <a:r>
              <a:rPr lang="zh-CN" altLang="en-US" sz="2000" dirty="0" smtClean="0">
                <a:solidFill>
                  <a:schemeClr val="dk1"/>
                </a:solidFill>
                <a:latin typeface="黑体" panose="02010609060101010101" pitchFamily="49" charset="-122"/>
                <a:ea typeface="黑体" panose="02010609060101010101" pitchFamily="49" charset="-122"/>
              </a:rPr>
              <a:t>脉冲，使ＶＴ２的</a:t>
            </a:r>
            <a:r>
              <a:rPr lang="zh-CN" altLang="en-US" sz="2000" dirty="0">
                <a:solidFill>
                  <a:schemeClr val="dk1"/>
                </a:solidFill>
                <a:latin typeface="黑体" panose="02010609060101010101" pitchFamily="49" charset="-122"/>
                <a:ea typeface="黑体" panose="02010609060101010101" pitchFamily="49" charset="-122"/>
              </a:rPr>
              <a:t>基极电位</a:t>
            </a:r>
            <a:r>
              <a:rPr lang="zh-CN" altLang="en-US" sz="2000" dirty="0" smtClean="0">
                <a:solidFill>
                  <a:schemeClr val="dk1"/>
                </a:solidFill>
                <a:latin typeface="黑体" panose="02010609060101010101" pitchFamily="49" charset="-122"/>
                <a:ea typeface="黑体" panose="02010609060101010101" pitchFamily="49" charset="-122"/>
              </a:rPr>
              <a:t>下降，集电极</a:t>
            </a:r>
            <a:r>
              <a:rPr lang="zh-CN" altLang="en-US" sz="2000" dirty="0">
                <a:solidFill>
                  <a:schemeClr val="dk1"/>
                </a:solidFill>
                <a:latin typeface="黑体" panose="02010609060101010101" pitchFamily="49" charset="-122"/>
                <a:ea typeface="黑体" panose="02010609060101010101" pitchFamily="49" charset="-122"/>
              </a:rPr>
              <a:t>电流</a:t>
            </a:r>
            <a:r>
              <a:rPr lang="zh-CN" altLang="en-US" sz="2000" dirty="0" smtClean="0">
                <a:solidFill>
                  <a:schemeClr val="dk1"/>
                </a:solidFill>
                <a:latin typeface="黑体" panose="02010609060101010101" pitchFamily="49" charset="-122"/>
                <a:ea typeface="黑体" panose="02010609060101010101" pitchFamily="49" charset="-122"/>
              </a:rPr>
              <a:t>减小，集电极</a:t>
            </a:r>
            <a:r>
              <a:rPr lang="zh-CN" altLang="en-US" sz="2000" dirty="0">
                <a:solidFill>
                  <a:schemeClr val="dk1"/>
                </a:solidFill>
                <a:latin typeface="黑体" panose="02010609060101010101" pitchFamily="49" charset="-122"/>
                <a:ea typeface="黑体" panose="02010609060101010101" pitchFamily="49" charset="-122"/>
              </a:rPr>
              <a:t>电位</a:t>
            </a:r>
            <a:r>
              <a:rPr lang="zh-CN" altLang="en-US" sz="2000" dirty="0" smtClean="0">
                <a:solidFill>
                  <a:schemeClr val="dk1"/>
                </a:solidFill>
                <a:latin typeface="黑体" panose="02010609060101010101" pitchFamily="49" charset="-122"/>
                <a:ea typeface="黑体" panose="02010609060101010101" pitchFamily="49" charset="-122"/>
              </a:rPr>
              <a:t>升高，经过Ｒ３的耦合，ＶＴ１的基极电位</a:t>
            </a:r>
            <a:r>
              <a:rPr lang="zh-CN" altLang="en-US" sz="2000" dirty="0">
                <a:solidFill>
                  <a:schemeClr val="dk1"/>
                </a:solidFill>
                <a:latin typeface="黑体" panose="02010609060101010101" pitchFamily="49" charset="-122"/>
                <a:ea typeface="黑体" panose="02010609060101010101" pitchFamily="49" charset="-122"/>
              </a:rPr>
              <a:t>逐渐</a:t>
            </a:r>
            <a:r>
              <a:rPr lang="zh-CN" altLang="en-US" sz="2000" dirty="0" smtClean="0">
                <a:solidFill>
                  <a:schemeClr val="dk1"/>
                </a:solidFill>
                <a:latin typeface="黑体" panose="02010609060101010101" pitchFamily="49" charset="-122"/>
                <a:ea typeface="黑体" panose="02010609060101010101" pitchFamily="49" charset="-122"/>
              </a:rPr>
              <a:t>升高，ＶＴ１趋向</a:t>
            </a:r>
            <a:r>
              <a:rPr lang="zh-CN" altLang="en-US" sz="2000" dirty="0">
                <a:solidFill>
                  <a:schemeClr val="dk1"/>
                </a:solidFill>
                <a:latin typeface="黑体" panose="02010609060101010101" pitchFamily="49" charset="-122"/>
                <a:ea typeface="黑体" panose="02010609060101010101" pitchFamily="49" charset="-122"/>
              </a:rPr>
              <a:t>导</a:t>
            </a:r>
            <a:r>
              <a:rPr lang="zh-CN" altLang="en-US" sz="2000" dirty="0" smtClean="0">
                <a:solidFill>
                  <a:schemeClr val="dk1"/>
                </a:solidFill>
                <a:latin typeface="黑体" panose="02010609060101010101" pitchFamily="49" charset="-122"/>
                <a:ea typeface="黑体" panose="02010609060101010101" pitchFamily="49" charset="-122"/>
              </a:rPr>
              <a:t>通</a:t>
            </a:r>
            <a:r>
              <a:rPr lang="zh-CN" altLang="en-US" sz="2000" dirty="0">
                <a:solidFill>
                  <a:schemeClr val="dk1"/>
                </a:solidFill>
                <a:latin typeface="黑体" panose="02010609060101010101" pitchFamily="49" charset="-122"/>
                <a:ea typeface="黑体" panose="02010609060101010101" pitchFamily="49" charset="-122"/>
              </a:rPr>
              <a:t>，</a:t>
            </a:r>
            <a:r>
              <a:rPr lang="zh-CN" altLang="en-US" sz="2000" dirty="0" smtClean="0">
                <a:solidFill>
                  <a:schemeClr val="dk1"/>
                </a:solidFill>
                <a:latin typeface="黑体" panose="02010609060101010101" pitchFamily="49" charset="-122"/>
                <a:ea typeface="黑体" panose="02010609060101010101" pitchFamily="49" charset="-122"/>
              </a:rPr>
              <a:t>其</a:t>
            </a:r>
            <a:r>
              <a:rPr lang="zh-CN" altLang="en-US" sz="2000" dirty="0">
                <a:solidFill>
                  <a:schemeClr val="dk1"/>
                </a:solidFill>
                <a:latin typeface="黑体" panose="02010609060101010101" pitchFamily="49" charset="-122"/>
                <a:ea typeface="黑体" panose="02010609060101010101" pitchFamily="49" charset="-122"/>
              </a:rPr>
              <a:t>集电极电位</a:t>
            </a:r>
            <a:r>
              <a:rPr lang="zh-CN" altLang="en-US" sz="2000" dirty="0" smtClean="0">
                <a:solidFill>
                  <a:schemeClr val="dk1"/>
                </a:solidFill>
                <a:latin typeface="黑体" panose="02010609060101010101" pitchFamily="49" charset="-122"/>
                <a:ea typeface="黑体" panose="02010609060101010101" pitchFamily="49" charset="-122"/>
              </a:rPr>
              <a:t>下降，经</a:t>
            </a:r>
            <a:r>
              <a:rPr lang="zh-CN" altLang="en-US" sz="2000" dirty="0">
                <a:solidFill>
                  <a:schemeClr val="dk1"/>
                </a:solidFill>
                <a:latin typeface="黑体" panose="02010609060101010101" pitchFamily="49" charset="-122"/>
                <a:ea typeface="黑体" panose="02010609060101010101" pitchFamily="49" charset="-122"/>
              </a:rPr>
              <a:t>电容 Ｃ ２ 的</a:t>
            </a:r>
            <a:r>
              <a:rPr lang="zh-CN" altLang="en-US" sz="2000" dirty="0" smtClean="0">
                <a:solidFill>
                  <a:schemeClr val="dk1"/>
                </a:solidFill>
                <a:latin typeface="黑体" panose="02010609060101010101" pitchFamily="49" charset="-122"/>
                <a:ea typeface="黑体" panose="02010609060101010101" pitchFamily="49" charset="-122"/>
              </a:rPr>
              <a:t>耦合，又</a:t>
            </a:r>
            <a:r>
              <a:rPr lang="zh-CN" altLang="en-US" sz="2000" dirty="0">
                <a:solidFill>
                  <a:schemeClr val="dk1"/>
                </a:solidFill>
                <a:latin typeface="黑体" panose="02010609060101010101" pitchFamily="49" charset="-122"/>
                <a:ea typeface="黑体" panose="02010609060101010101" pitchFamily="49" charset="-122"/>
              </a:rPr>
              <a:t>使 </a:t>
            </a:r>
            <a:r>
              <a:rPr lang="zh-CN" altLang="en-US" sz="2000" dirty="0" smtClean="0">
                <a:solidFill>
                  <a:schemeClr val="dk1"/>
                </a:solidFill>
                <a:latin typeface="黑体" panose="02010609060101010101" pitchFamily="49" charset="-122"/>
                <a:ea typeface="黑体" panose="02010609060101010101" pitchFamily="49" charset="-122"/>
              </a:rPr>
              <a:t>ＶＴ２的</a:t>
            </a:r>
            <a:r>
              <a:rPr lang="zh-CN" altLang="en-US" sz="2000" dirty="0">
                <a:solidFill>
                  <a:schemeClr val="dk1"/>
                </a:solidFill>
                <a:latin typeface="黑体" panose="02010609060101010101" pitchFamily="49" charset="-122"/>
                <a:ea typeface="黑体" panose="02010609060101010101" pitchFamily="49" charset="-122"/>
              </a:rPr>
              <a:t>基极</a:t>
            </a:r>
            <a:r>
              <a:rPr lang="zh-CN" altLang="en-US" sz="2000" dirty="0" smtClean="0">
                <a:solidFill>
                  <a:schemeClr val="dk1"/>
                </a:solidFill>
                <a:latin typeface="黑体" panose="02010609060101010101" pitchFamily="49" charset="-122"/>
                <a:ea typeface="黑体" panose="02010609060101010101" pitchFamily="49" charset="-122"/>
              </a:rPr>
              <a:t>电位</a:t>
            </a:r>
            <a:r>
              <a:rPr lang="zh-CN" altLang="en-US" sz="2000" dirty="0">
                <a:solidFill>
                  <a:schemeClr val="dk1"/>
                </a:solidFill>
                <a:latin typeface="黑体" panose="02010609060101010101" pitchFamily="49" charset="-122"/>
                <a:ea typeface="黑体" panose="02010609060101010101" pitchFamily="49" charset="-122"/>
              </a:rPr>
              <a:t>进一步</a:t>
            </a:r>
            <a:r>
              <a:rPr lang="zh-CN" altLang="en-US" sz="2000" dirty="0" smtClean="0">
                <a:solidFill>
                  <a:schemeClr val="dk1"/>
                </a:solidFill>
                <a:latin typeface="黑体" panose="02010609060101010101" pitchFamily="49" charset="-122"/>
                <a:ea typeface="黑体" panose="02010609060101010101" pitchFamily="49" charset="-122"/>
              </a:rPr>
              <a:t>降低，如此循环往复。ＶＴ１、ＶＴ２的</a:t>
            </a:r>
            <a:r>
              <a:rPr lang="zh-CN" altLang="en-US" sz="2000" dirty="0">
                <a:solidFill>
                  <a:schemeClr val="dk1"/>
                </a:solidFill>
                <a:latin typeface="黑体" panose="02010609060101010101" pitchFamily="49" charset="-122"/>
                <a:ea typeface="黑体" panose="02010609060101010101" pitchFamily="49" charset="-122"/>
              </a:rPr>
              <a:t>状态同时向着各自的对立面</a:t>
            </a:r>
            <a:r>
              <a:rPr lang="zh-CN" altLang="en-US" sz="2000" dirty="0" smtClean="0">
                <a:solidFill>
                  <a:schemeClr val="dk1"/>
                </a:solidFill>
                <a:latin typeface="黑体" panose="02010609060101010101" pitchFamily="49" charset="-122"/>
                <a:ea typeface="黑体" panose="02010609060101010101" pitchFamily="49" charset="-122"/>
              </a:rPr>
              <a:t>转化，这</a:t>
            </a:r>
            <a:r>
              <a:rPr lang="zh-CN" altLang="en-US" sz="2000" dirty="0">
                <a:solidFill>
                  <a:schemeClr val="dk1"/>
                </a:solidFill>
                <a:latin typeface="黑体" panose="02010609060101010101" pitchFamily="49" charset="-122"/>
                <a:ea typeface="黑体" panose="02010609060101010101" pitchFamily="49" charset="-122"/>
              </a:rPr>
              <a:t>是一个强烈的正反馈过程ꎬ 其结果使电路进入了</a:t>
            </a:r>
            <a:r>
              <a:rPr lang="zh-CN" altLang="en-US" sz="2000" dirty="0" smtClean="0">
                <a:solidFill>
                  <a:schemeClr val="dk1"/>
                </a:solidFill>
                <a:latin typeface="黑体" panose="02010609060101010101" pitchFamily="49" charset="-122"/>
                <a:ea typeface="黑体" panose="02010609060101010101" pitchFamily="49" charset="-122"/>
              </a:rPr>
              <a:t>暂态</a:t>
            </a:r>
            <a:r>
              <a:rPr lang="zh-CN" altLang="en-US" sz="2000" dirty="0">
                <a:solidFill>
                  <a:schemeClr val="dk1"/>
                </a:solidFill>
                <a:latin typeface="黑体" panose="02010609060101010101" pitchFamily="49" charset="-122"/>
                <a:ea typeface="黑体" panose="02010609060101010101" pitchFamily="49" charset="-122"/>
              </a:rPr>
              <a:t>，</a:t>
            </a:r>
            <a:r>
              <a:rPr lang="zh-CN" altLang="en-US" sz="2000" dirty="0" smtClean="0">
                <a:solidFill>
                  <a:schemeClr val="dk1"/>
                </a:solidFill>
                <a:latin typeface="黑体" panose="02010609060101010101" pitchFamily="49" charset="-122"/>
                <a:ea typeface="黑体" panose="02010609060101010101" pitchFamily="49" charset="-122"/>
              </a:rPr>
              <a:t>即 ＶＴ１饱和，ＶＴ２截止， </a:t>
            </a:r>
            <a:r>
              <a:rPr lang="zh-CN" altLang="en-US" sz="2000" dirty="0">
                <a:solidFill>
                  <a:schemeClr val="dk1"/>
                </a:solidFill>
                <a:latin typeface="黑体" panose="02010609060101010101" pitchFamily="49" charset="-122"/>
                <a:ea typeface="黑体" panose="02010609060101010101" pitchFamily="49" charset="-122"/>
              </a:rPr>
              <a:t>同时</a:t>
            </a:r>
            <a:endParaRPr lang="zh-CN" altLang="en-US" sz="2000" dirty="0">
              <a:solidFill>
                <a:schemeClr val="dk1"/>
              </a:solidFill>
              <a:latin typeface="黑体" panose="02010609060101010101" pitchFamily="49" charset="-122"/>
              <a:ea typeface="黑体" panose="02010609060101010101" pitchFamily="49" charset="-122"/>
            </a:endParaRPr>
          </a:p>
        </p:txBody>
      </p:sp>
      <p:grpSp>
        <p:nvGrpSpPr>
          <p:cNvPr id="16" name="组合 15"/>
          <p:cNvGrpSpPr/>
          <p:nvPr/>
        </p:nvGrpSpPr>
        <p:grpSpPr>
          <a:xfrm>
            <a:off x="73660" y="361315"/>
            <a:ext cx="9076690" cy="460375"/>
            <a:chOff x="116" y="569"/>
            <a:chExt cx="14294" cy="725"/>
          </a:xfrm>
        </p:grpSpPr>
        <p:sp>
          <p:nvSpPr>
            <p:cNvPr id="10" name="文本框 9"/>
            <p:cNvSpPr txBox="1"/>
            <p:nvPr/>
          </p:nvSpPr>
          <p:spPr>
            <a:xfrm>
              <a:off x="116"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p:cNvSpPr>
          <p:nvPr>
            <p:custDataLst>
              <p:tags r:id="rId1"/>
            </p:custDataLst>
          </p:nvPr>
        </p:nvSpPr>
        <p:spPr>
          <a:xfrm>
            <a:off x="433388" y="1200151"/>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a:t>
            </a:r>
            <a:r>
              <a:rPr lang="zh-CN" altLang="en-US" b="1" i="1" dirty="0" smtClean="0">
                <a:solidFill>
                  <a:schemeClr val="dk1">
                    <a:lumMod val="85000"/>
                    <a:lumOff val="15000"/>
                  </a:schemeClr>
                </a:solidFill>
                <a:latin typeface="黑体" panose="02010609060101010101" pitchFamily="49" charset="-122"/>
                <a:ea typeface="黑体" panose="02010609060101010101" pitchFamily="49" charset="-122"/>
              </a:rPr>
              <a:t>案例解决</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4101" name="Rectangle 3"/>
          <p:cNvSpPr txBox="1"/>
          <p:nvPr>
            <p:custDataLst>
              <p:tags r:id="rId2"/>
            </p:custDataLst>
          </p:nvPr>
        </p:nvSpPr>
        <p:spPr>
          <a:xfrm>
            <a:off x="754063" y="1846263"/>
            <a:ext cx="7588250" cy="4618332"/>
          </a:xfrm>
          <a:prstGeom prst="rect">
            <a:avLst/>
          </a:prstGeom>
          <a:noFill/>
          <a:ln w="9525">
            <a:noFill/>
          </a:ln>
        </p:spPr>
        <p:txBody>
          <a:bodyPr/>
          <a:lstStyle/>
          <a:p>
            <a:pPr>
              <a:spcBef>
                <a:spcPct val="20000"/>
              </a:spcBef>
            </a:pPr>
            <a:r>
              <a:rPr lang="zh-CN" altLang="en-US" sz="2000" dirty="0">
                <a:solidFill>
                  <a:schemeClr val="dk1"/>
                </a:solidFill>
                <a:latin typeface="黑体" panose="02010609060101010101" pitchFamily="49" charset="-122"/>
                <a:ea typeface="黑体" panose="02010609060101010101" pitchFamily="49" charset="-122"/>
              </a:rPr>
              <a:t>同时，ＶＴ ３ 导</a:t>
            </a:r>
            <a:r>
              <a:rPr lang="zh-CN" altLang="en-US" sz="2000" dirty="0" smtClean="0">
                <a:solidFill>
                  <a:schemeClr val="dk1"/>
                </a:solidFill>
                <a:latin typeface="黑体" panose="02010609060101010101" pitchFamily="49" charset="-122"/>
                <a:ea typeface="黑体" panose="02010609060101010101" pitchFamily="49" charset="-122"/>
              </a:rPr>
              <a:t>通，发光二极管 </a:t>
            </a:r>
            <a:r>
              <a:rPr lang="zh-CN" altLang="en-US" sz="2000" dirty="0">
                <a:solidFill>
                  <a:schemeClr val="dk1"/>
                </a:solidFill>
                <a:latin typeface="黑体" panose="02010609060101010101" pitchFamily="49" charset="-122"/>
                <a:ea typeface="黑体" panose="02010609060101010101" pitchFamily="49" charset="-122"/>
              </a:rPr>
              <a:t>ＶＬ </a:t>
            </a:r>
            <a:r>
              <a:rPr lang="zh-CN" altLang="en-US" sz="2000" dirty="0" smtClean="0">
                <a:solidFill>
                  <a:schemeClr val="dk1"/>
                </a:solidFill>
                <a:latin typeface="黑体" panose="02010609060101010101" pitchFamily="49" charset="-122"/>
                <a:ea typeface="黑体" panose="02010609060101010101" pitchFamily="49" charset="-122"/>
              </a:rPr>
              <a:t>发光，这</a:t>
            </a:r>
            <a:r>
              <a:rPr lang="zh-CN" altLang="en-US" sz="2000" dirty="0">
                <a:solidFill>
                  <a:schemeClr val="dk1"/>
                </a:solidFill>
                <a:latin typeface="黑体" panose="02010609060101010101" pitchFamily="49" charset="-122"/>
                <a:ea typeface="黑体" panose="02010609060101010101" pitchFamily="49" charset="-122"/>
              </a:rPr>
              <a:t>只是一个</a:t>
            </a:r>
            <a:r>
              <a:rPr lang="zh-CN" altLang="en-US" sz="2000" dirty="0" smtClean="0">
                <a:solidFill>
                  <a:schemeClr val="dk1"/>
                </a:solidFill>
                <a:latin typeface="黑体" panose="02010609060101010101" pitchFamily="49" charset="-122"/>
                <a:ea typeface="黑体" panose="02010609060101010101" pitchFamily="49" charset="-122"/>
              </a:rPr>
              <a:t>暂态过程，ＶＴ </a:t>
            </a:r>
            <a:r>
              <a:rPr lang="zh-CN" altLang="en-US" sz="2000" dirty="0">
                <a:solidFill>
                  <a:schemeClr val="dk1"/>
                </a:solidFill>
                <a:latin typeface="黑体" panose="02010609060101010101" pitchFamily="49" charset="-122"/>
                <a:ea typeface="黑体" panose="02010609060101010101" pitchFamily="49" charset="-122"/>
              </a:rPr>
              <a:t>１ 一导</a:t>
            </a:r>
            <a:r>
              <a:rPr lang="zh-CN" altLang="en-US" sz="2000" dirty="0" smtClean="0">
                <a:solidFill>
                  <a:schemeClr val="dk1"/>
                </a:solidFill>
                <a:latin typeface="黑体" panose="02010609060101010101" pitchFamily="49" charset="-122"/>
                <a:ea typeface="黑体" panose="02010609060101010101" pitchFamily="49" charset="-122"/>
              </a:rPr>
              <a:t>通，Ｃ </a:t>
            </a:r>
            <a:r>
              <a:rPr lang="zh-CN" altLang="en-US" sz="2000" dirty="0">
                <a:solidFill>
                  <a:schemeClr val="dk1"/>
                </a:solidFill>
                <a:latin typeface="黑体" panose="02010609060101010101" pitchFamily="49" charset="-122"/>
                <a:ea typeface="黑体" panose="02010609060101010101" pitchFamily="49" charset="-122"/>
              </a:rPr>
              <a:t>２ 两端的电压就</a:t>
            </a:r>
            <a:r>
              <a:rPr lang="zh-CN" altLang="en-US" sz="2000" dirty="0" smtClean="0">
                <a:solidFill>
                  <a:schemeClr val="dk1"/>
                </a:solidFill>
                <a:latin typeface="黑体" panose="02010609060101010101" pitchFamily="49" charset="-122"/>
                <a:ea typeface="黑体" panose="02010609060101010101" pitchFamily="49" charset="-122"/>
              </a:rPr>
              <a:t>通过ＶＴ </a:t>
            </a:r>
            <a:r>
              <a:rPr lang="zh-CN" altLang="en-US" sz="2000" dirty="0">
                <a:solidFill>
                  <a:schemeClr val="dk1"/>
                </a:solidFill>
                <a:latin typeface="黑体" panose="02010609060101010101" pitchFamily="49" charset="-122"/>
                <a:ea typeface="黑体" panose="02010609060101010101" pitchFamily="49" charset="-122"/>
              </a:rPr>
              <a:t>１ 加到 ＶＴ ２ 的</a:t>
            </a:r>
            <a:r>
              <a:rPr lang="zh-CN" altLang="en-US" sz="2000" dirty="0" smtClean="0">
                <a:solidFill>
                  <a:schemeClr val="dk1"/>
                </a:solidFill>
                <a:latin typeface="黑体" panose="02010609060101010101" pitchFamily="49" charset="-122"/>
                <a:ea typeface="黑体" panose="02010609060101010101" pitchFamily="49" charset="-122"/>
              </a:rPr>
              <a:t>发射结，使 </a:t>
            </a:r>
            <a:r>
              <a:rPr lang="zh-CN" altLang="en-US" sz="2000" dirty="0">
                <a:solidFill>
                  <a:schemeClr val="dk1"/>
                </a:solidFill>
                <a:latin typeface="黑体" panose="02010609060101010101" pitchFamily="49" charset="-122"/>
                <a:ea typeface="黑体" panose="02010609060101010101" pitchFamily="49" charset="-122"/>
              </a:rPr>
              <a:t>ＶＴ ２ 受反向偏压作用而处于截止</a:t>
            </a:r>
            <a:r>
              <a:rPr lang="zh-CN" altLang="en-US" sz="2000" dirty="0" smtClean="0">
                <a:solidFill>
                  <a:schemeClr val="dk1"/>
                </a:solidFill>
                <a:latin typeface="黑体" panose="02010609060101010101" pitchFamily="49" charset="-122"/>
                <a:ea typeface="黑体" panose="02010609060101010101" pitchFamily="49" charset="-122"/>
              </a:rPr>
              <a:t>状态，之后，ＶＴ </a:t>
            </a:r>
            <a:r>
              <a:rPr lang="zh-CN" altLang="en-US" sz="2000" dirty="0">
                <a:solidFill>
                  <a:schemeClr val="dk1"/>
                </a:solidFill>
                <a:latin typeface="黑体" panose="02010609060101010101" pitchFamily="49" charset="-122"/>
                <a:ea typeface="黑体" panose="02010609060101010101" pitchFamily="49" charset="-122"/>
              </a:rPr>
              <a:t>１ 一旦</a:t>
            </a:r>
            <a:r>
              <a:rPr lang="zh-CN" altLang="en-US" sz="2000" dirty="0" smtClean="0">
                <a:solidFill>
                  <a:schemeClr val="dk1"/>
                </a:solidFill>
                <a:latin typeface="黑体" panose="02010609060101010101" pitchFamily="49" charset="-122"/>
                <a:ea typeface="黑体" panose="02010609060101010101" pitchFamily="49" charset="-122"/>
              </a:rPr>
              <a:t>饱和，电容 </a:t>
            </a:r>
            <a:r>
              <a:rPr lang="zh-CN" altLang="en-US" sz="2000" dirty="0">
                <a:solidFill>
                  <a:schemeClr val="dk1"/>
                </a:solidFill>
                <a:latin typeface="黑体" panose="02010609060101010101" pitchFamily="49" charset="-122"/>
                <a:ea typeface="黑体" panose="02010609060101010101" pitchFamily="49" charset="-122"/>
              </a:rPr>
              <a:t>Ｃ ２ 的</a:t>
            </a:r>
            <a:r>
              <a:rPr lang="zh-CN" altLang="en-US" sz="2000" dirty="0" smtClean="0">
                <a:solidFill>
                  <a:schemeClr val="dk1"/>
                </a:solidFill>
                <a:latin typeface="黑体" panose="02010609060101010101" pitchFamily="49" charset="-122"/>
                <a:ea typeface="黑体" panose="02010609060101010101" pitchFamily="49" charset="-122"/>
              </a:rPr>
              <a:t>放电，就</a:t>
            </a:r>
            <a:r>
              <a:rPr lang="zh-CN" altLang="en-US" sz="2000" dirty="0">
                <a:solidFill>
                  <a:schemeClr val="dk1"/>
                </a:solidFill>
                <a:latin typeface="黑体" panose="02010609060101010101" pitchFamily="49" charset="-122"/>
                <a:ea typeface="黑体" panose="02010609060101010101" pitchFamily="49" charset="-122"/>
              </a:rPr>
              <a:t>使 Ｕ ｂ２ 逐渐</a:t>
            </a:r>
            <a:r>
              <a:rPr lang="zh-CN" altLang="en-US" sz="2000" dirty="0" smtClean="0">
                <a:solidFill>
                  <a:schemeClr val="dk1"/>
                </a:solidFill>
                <a:latin typeface="黑体" panose="02010609060101010101" pitchFamily="49" charset="-122"/>
                <a:ea typeface="黑体" panose="02010609060101010101" pitchFamily="49" charset="-122"/>
              </a:rPr>
              <a:t>升高，当 </a:t>
            </a:r>
            <a:r>
              <a:rPr lang="zh-CN" altLang="en-US" sz="2000" dirty="0">
                <a:solidFill>
                  <a:schemeClr val="dk1"/>
                </a:solidFill>
                <a:latin typeface="黑体" panose="02010609060101010101" pitchFamily="49" charset="-122"/>
                <a:ea typeface="黑体" panose="02010609060101010101" pitchFamily="49" charset="-122"/>
              </a:rPr>
              <a:t>Ｕ ｂ２ 上升到超过 ＶＴ ２ 基极与发射极之间的截止电压 </a:t>
            </a:r>
            <a:r>
              <a:rPr lang="en-US" altLang="zh-CN" sz="2000" dirty="0" smtClean="0">
                <a:solidFill>
                  <a:schemeClr val="dk1"/>
                </a:solidFill>
                <a:latin typeface="黑体" panose="02010609060101010101" pitchFamily="49" charset="-122"/>
                <a:ea typeface="黑体" panose="02010609060101010101" pitchFamily="49" charset="-122"/>
              </a:rPr>
              <a:t>(0.</a:t>
            </a:r>
            <a:r>
              <a:rPr lang="zh-CN" altLang="en-US" sz="2000" dirty="0" smtClean="0">
                <a:solidFill>
                  <a:schemeClr val="dk1"/>
                </a:solidFill>
                <a:latin typeface="黑体" panose="02010609060101010101" pitchFamily="49" charset="-122"/>
                <a:ea typeface="黑体" panose="02010609060101010101" pitchFamily="49" charset="-122"/>
              </a:rPr>
              <a:t>５ </a:t>
            </a:r>
            <a:r>
              <a:rPr lang="zh-CN" altLang="en-US" sz="2000" dirty="0">
                <a:solidFill>
                  <a:schemeClr val="dk1"/>
                </a:solidFill>
                <a:latin typeface="黑体" panose="02010609060101010101" pitchFamily="49" charset="-122"/>
                <a:ea typeface="黑体" panose="02010609060101010101" pitchFamily="49" charset="-122"/>
              </a:rPr>
              <a:t>Ｖ</a:t>
            </a:r>
            <a:r>
              <a:rPr lang="en-US" altLang="zh-CN" sz="2000" dirty="0">
                <a:solidFill>
                  <a:schemeClr val="dk1"/>
                </a:solidFill>
                <a:latin typeface="黑体" panose="02010609060101010101" pitchFamily="49" charset="-122"/>
                <a:ea typeface="黑体" panose="02010609060101010101" pitchFamily="49" charset="-122"/>
              </a:rPr>
              <a:t>) </a:t>
            </a:r>
            <a:r>
              <a:rPr lang="zh-CN" altLang="en-US" sz="2000" dirty="0" smtClean="0">
                <a:solidFill>
                  <a:schemeClr val="dk1"/>
                </a:solidFill>
                <a:latin typeface="黑体" panose="02010609060101010101" pitchFamily="49" charset="-122"/>
                <a:ea typeface="黑体" panose="02010609060101010101" pitchFamily="49" charset="-122"/>
              </a:rPr>
              <a:t>时，ＶＤ </a:t>
            </a:r>
            <a:r>
              <a:rPr lang="zh-CN" altLang="en-US" sz="2000" dirty="0">
                <a:solidFill>
                  <a:schemeClr val="dk1"/>
                </a:solidFill>
                <a:latin typeface="黑体" panose="02010609060101010101" pitchFamily="49" charset="-122"/>
                <a:ea typeface="黑体" panose="02010609060101010101" pitchFamily="49" charset="-122"/>
              </a:rPr>
              <a:t>就开始</a:t>
            </a:r>
            <a:r>
              <a:rPr lang="zh-CN" altLang="en-US" sz="2000" dirty="0" smtClean="0">
                <a:solidFill>
                  <a:schemeClr val="dk1"/>
                </a:solidFill>
                <a:latin typeface="黑体" panose="02010609060101010101" pitchFamily="49" charset="-122"/>
                <a:ea typeface="黑体" panose="02010609060101010101" pitchFamily="49" charset="-122"/>
              </a:rPr>
              <a:t>导电，这样</a:t>
            </a:r>
            <a:r>
              <a:rPr lang="zh-CN" altLang="en-US" sz="2000" dirty="0">
                <a:solidFill>
                  <a:schemeClr val="dk1"/>
                </a:solidFill>
                <a:latin typeface="黑体" panose="02010609060101010101" pitchFamily="49" charset="-122"/>
                <a:ea typeface="黑体" panose="02010609060101010101" pitchFamily="49" charset="-122"/>
              </a:rPr>
              <a:t>又引发了雪崩式正反馈</a:t>
            </a:r>
            <a:r>
              <a:rPr lang="zh-CN" altLang="en-US" sz="2000" dirty="0" smtClean="0">
                <a:solidFill>
                  <a:schemeClr val="dk1"/>
                </a:solidFill>
                <a:latin typeface="黑体" panose="02010609060101010101" pitchFamily="49" charset="-122"/>
                <a:ea typeface="黑体" panose="02010609060101010101" pitchFamily="49" charset="-122"/>
              </a:rPr>
              <a:t>过程，</a:t>
            </a:r>
            <a:endParaRPr lang="zh-CN" altLang="en-US" sz="2000" dirty="0">
              <a:solidFill>
                <a:schemeClr val="dk1"/>
              </a:solidFill>
              <a:latin typeface="黑体" panose="02010609060101010101" pitchFamily="49" charset="-122"/>
              <a:ea typeface="黑体" panose="02010609060101010101" pitchFamily="49" charset="-122"/>
            </a:endParaRPr>
          </a:p>
          <a:p>
            <a:pPr>
              <a:spcBef>
                <a:spcPct val="20000"/>
              </a:spcBef>
            </a:pPr>
            <a:r>
              <a:rPr lang="zh-CN" altLang="en-US" sz="2000" dirty="0" smtClean="0">
                <a:solidFill>
                  <a:schemeClr val="dk1"/>
                </a:solidFill>
                <a:latin typeface="黑体" panose="02010609060101010101" pitchFamily="49" charset="-122"/>
                <a:ea typeface="黑体" panose="02010609060101010101" pitchFamily="49" charset="-122"/>
              </a:rPr>
              <a:t>    正反馈</a:t>
            </a:r>
            <a:r>
              <a:rPr lang="zh-CN" altLang="en-US" sz="2000" dirty="0">
                <a:solidFill>
                  <a:schemeClr val="dk1"/>
                </a:solidFill>
                <a:latin typeface="黑体" panose="02010609060101010101" pitchFamily="49" charset="-122"/>
                <a:ea typeface="黑体" panose="02010609060101010101" pitchFamily="49" charset="-122"/>
              </a:rPr>
              <a:t>的结果是</a:t>
            </a:r>
            <a:r>
              <a:rPr lang="en-US" altLang="zh-CN" sz="2000" dirty="0">
                <a:solidFill>
                  <a:schemeClr val="dk1"/>
                </a:solidFill>
                <a:latin typeface="黑体" panose="02010609060101010101" pitchFamily="49" charset="-122"/>
                <a:ea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rPr>
              <a:t>使电路又回复到了 ＶＴ １ 截止、 ＶＴ ２ 饱和的状态ꎬ ＶＬ 又由亮</a:t>
            </a:r>
            <a:r>
              <a:rPr lang="zh-CN" altLang="en-US" sz="2000">
                <a:solidFill>
                  <a:schemeClr val="dk1"/>
                </a:solidFill>
                <a:latin typeface="黑体" panose="02010609060101010101" pitchFamily="49" charset="-122"/>
                <a:ea typeface="黑体" panose="02010609060101010101" pitchFamily="49" charset="-122"/>
              </a:rPr>
              <a:t>转</a:t>
            </a:r>
            <a:r>
              <a:rPr lang="zh-CN" altLang="en-US" sz="2000" smtClean="0">
                <a:solidFill>
                  <a:schemeClr val="dk1"/>
                </a:solidFill>
                <a:latin typeface="黑体" panose="02010609060101010101" pitchFamily="49" charset="-122"/>
                <a:ea typeface="黑体" panose="02010609060101010101" pitchFamily="49" charset="-122"/>
              </a:rPr>
              <a:t>灭，暂态</a:t>
            </a:r>
            <a:r>
              <a:rPr lang="zh-CN" altLang="en-US" sz="2000" dirty="0">
                <a:solidFill>
                  <a:schemeClr val="dk1"/>
                </a:solidFill>
                <a:latin typeface="黑体" panose="02010609060101010101" pitchFamily="49" charset="-122"/>
                <a:ea typeface="黑体" panose="02010609060101010101" pitchFamily="49" charset="-122"/>
              </a:rPr>
              <a:t>维持时间</a:t>
            </a:r>
            <a:r>
              <a:rPr lang="en-US" altLang="zh-CN" sz="2000" dirty="0">
                <a:solidFill>
                  <a:schemeClr val="dk1"/>
                </a:solidFill>
                <a:latin typeface="黑体" panose="02010609060101010101" pitchFamily="49" charset="-122"/>
                <a:ea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rPr>
              <a:t>Ｔ ｋ </a:t>
            </a:r>
            <a:r>
              <a:rPr lang="zh-CN" altLang="en-US" sz="2000" dirty="0" smtClean="0">
                <a:solidFill>
                  <a:schemeClr val="dk1"/>
                </a:solidFill>
                <a:latin typeface="黑体" panose="02010609060101010101" pitchFamily="49" charset="-122"/>
                <a:ea typeface="黑体" panose="02010609060101010101" pitchFamily="49" charset="-122"/>
              </a:rPr>
              <a:t>＝</a:t>
            </a:r>
            <a:r>
              <a:rPr lang="en-US" altLang="zh-CN" sz="2000" dirty="0" smtClean="0">
                <a:solidFill>
                  <a:schemeClr val="dk1"/>
                </a:solidFill>
                <a:latin typeface="黑体" panose="02010609060101010101" pitchFamily="49" charset="-122"/>
                <a:ea typeface="黑体" panose="02010609060101010101" pitchFamily="49" charset="-122"/>
              </a:rPr>
              <a:t>0.</a:t>
            </a:r>
            <a:r>
              <a:rPr lang="zh-CN" altLang="en-US" sz="2000" dirty="0" smtClean="0">
                <a:solidFill>
                  <a:schemeClr val="dk1"/>
                </a:solidFill>
                <a:latin typeface="黑体" panose="02010609060101010101" pitchFamily="49" charset="-122"/>
                <a:ea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rPr>
              <a:t>７ </a:t>
            </a:r>
            <a:r>
              <a:rPr lang="en-US" altLang="zh-CN" sz="2000" dirty="0">
                <a:solidFill>
                  <a:schemeClr val="dk1"/>
                </a:solidFill>
                <a:latin typeface="黑体" panose="02010609060101010101" pitchFamily="49" charset="-122"/>
                <a:ea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rPr>
              <a:t>Ｒ </a:t>
            </a:r>
            <a:r>
              <a:rPr lang="zh-CN" altLang="en-US" sz="2000" dirty="0" smtClean="0">
                <a:solidFill>
                  <a:schemeClr val="dk1"/>
                </a:solidFill>
                <a:latin typeface="黑体" panose="02010609060101010101" pitchFamily="49" charset="-122"/>
                <a:ea typeface="黑体" panose="02010609060101010101" pitchFamily="49" charset="-122"/>
              </a:rPr>
              <a:t>４＋ＲＰ </a:t>
            </a:r>
            <a:r>
              <a:rPr lang="en-US" altLang="zh-CN" sz="2000" dirty="0">
                <a:solidFill>
                  <a:schemeClr val="dk1"/>
                </a:solidFill>
                <a:latin typeface="黑体" panose="02010609060101010101" pitchFamily="49" charset="-122"/>
                <a:ea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rPr>
              <a:t>Ｃ ２</a:t>
            </a:r>
            <a:endParaRPr lang="zh-CN" altLang="en-US" sz="2000" dirty="0">
              <a:solidFill>
                <a:schemeClr val="dk1"/>
              </a:solidFill>
              <a:latin typeface="黑体" panose="02010609060101010101" pitchFamily="49" charset="-122"/>
              <a:ea typeface="黑体" panose="02010609060101010101" pitchFamily="49" charset="-122"/>
            </a:endParaRPr>
          </a:p>
        </p:txBody>
      </p:sp>
      <p:grpSp>
        <p:nvGrpSpPr>
          <p:cNvPr id="16" name="组合 15"/>
          <p:cNvGrpSpPr/>
          <p:nvPr/>
        </p:nvGrpSpPr>
        <p:grpSpPr>
          <a:xfrm>
            <a:off x="73660" y="361315"/>
            <a:ext cx="9076690" cy="460375"/>
            <a:chOff x="116" y="569"/>
            <a:chExt cx="14294" cy="725"/>
          </a:xfrm>
        </p:grpSpPr>
        <p:sp>
          <p:nvSpPr>
            <p:cNvPr id="10" name="文本框 9"/>
            <p:cNvSpPr txBox="1"/>
            <p:nvPr/>
          </p:nvSpPr>
          <p:spPr>
            <a:xfrm>
              <a:off x="116"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3429727" y="2541755"/>
            <a:ext cx="2290896" cy="2176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8" name="文本框 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58118" y="4067968"/>
            <a:ext cx="6767309" cy="942001"/>
          </a:xfrm>
        </p:spPr>
        <p:txBody>
          <a:bodyPr/>
          <a:lstStyle/>
          <a:p>
            <a:pPr>
              <a:spcBef>
                <a:spcPts val="0"/>
              </a:spcBef>
              <a:buSzPct val="100000"/>
            </a:pPr>
            <a:r>
              <a:rPr lang="zh-CN" altLang="en-US"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2" name="组合 1"/>
          <p:cNvGrpSpPr/>
          <p:nvPr/>
        </p:nvGrpSpPr>
        <p:grpSpPr>
          <a:xfrm>
            <a:off x="104140" y="361315"/>
            <a:ext cx="9046210" cy="460375"/>
            <a:chOff x="164" y="569"/>
            <a:chExt cx="14246" cy="725"/>
          </a:xfrm>
        </p:grpSpPr>
        <p:sp>
          <p:nvSpPr>
            <p:cNvPr id="7" name="文本框 6"/>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33388" y="1846263"/>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4101" name="Rectangle 3"/>
          <p:cNvSpPr txBox="1"/>
          <p:nvPr>
            <p:custDataLst>
              <p:tags r:id="rId3"/>
            </p:custDataLst>
          </p:nvPr>
        </p:nvSpPr>
        <p:spPr>
          <a:xfrm>
            <a:off x="534670" y="2492375"/>
            <a:ext cx="7588250" cy="1222375"/>
          </a:xfrm>
          <a:prstGeom prst="rect">
            <a:avLst/>
          </a:prstGeom>
          <a:noFill/>
          <a:ln w="9525">
            <a:noFill/>
          </a:ln>
        </p:spPr>
        <p:txBody>
          <a:bodyPr/>
          <a:lstStyle/>
          <a:p>
            <a:pPr>
              <a:spcBef>
                <a:spcPct val="20000"/>
              </a:spcBef>
            </a:pPr>
            <a:r>
              <a:rPr lang="zh-CN" altLang="en-US" sz="2800" dirty="0">
                <a:solidFill>
                  <a:schemeClr val="dk1"/>
                </a:solidFill>
                <a:latin typeface="黑体" panose="02010609060101010101" pitchFamily="49" charset="-122"/>
                <a:ea typeface="黑体" panose="02010609060101010101" pitchFamily="49" charset="-122"/>
              </a:rPr>
              <a:t>电路从一个稳定状态到另一个稳定状态过程是不能突变的，这个过渡过程很短。</a:t>
            </a:r>
            <a:endParaRPr lang="zh-CN" altLang="en-US" sz="2800" dirty="0">
              <a:solidFill>
                <a:schemeClr val="dk1"/>
              </a:solidFill>
              <a:latin typeface="黑体" panose="02010609060101010101" pitchFamily="49" charset="-122"/>
              <a:ea typeface="黑体" panose="02010609060101010101" pitchFamily="49" charset="-122"/>
            </a:endParaRPr>
          </a:p>
        </p:txBody>
      </p:sp>
      <p:sp>
        <p:nvSpPr>
          <p:cNvPr id="4102" name="矩形 1"/>
          <p:cNvSpPr/>
          <p:nvPr>
            <p:custDataLst>
              <p:tags r:id="rId4"/>
            </p:custDataLst>
          </p:nvPr>
        </p:nvSpPr>
        <p:spPr>
          <a:xfrm>
            <a:off x="433705" y="3866515"/>
            <a:ext cx="4721225" cy="995680"/>
          </a:xfrm>
          <a:prstGeom prst="rect">
            <a:avLst/>
          </a:prstGeom>
          <a:noFill/>
          <a:ln w="9525">
            <a:noFill/>
          </a:ln>
        </p:spPr>
        <p:txBody>
          <a:bodyPr wrap="square">
            <a:noAutofit/>
          </a:bodyPr>
          <a:lstStyle/>
          <a:p>
            <a:r>
              <a:rPr lang="zh-CN" altLang="en-US" sz="3600" dirty="0">
                <a:solidFill>
                  <a:schemeClr val="dk1"/>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800" dirty="0">
                <a:solidFill>
                  <a:schemeClr val="dk1"/>
                </a:solidFill>
                <a:latin typeface="黑体" panose="02010609060101010101" pitchFamily="49" charset="-122"/>
                <a:ea typeface="黑体" panose="02010609060101010101" pitchFamily="49" charset="-122"/>
              </a:rPr>
              <a:t>在实际应用中，这类电路如右图所示是如何工作的呢？</a:t>
            </a:r>
            <a:endParaRPr lang="zh-CN" altLang="en-US" sz="2800" dirty="0">
              <a:solidFill>
                <a:schemeClr val="dk1"/>
              </a:solidFill>
              <a:latin typeface="黑体" panose="02010609060101010101" pitchFamily="49" charset="-122"/>
              <a:ea typeface="黑体" panose="02010609060101010101" pitchFamily="49" charset="-122"/>
            </a:endParaRPr>
          </a:p>
        </p:txBody>
      </p:sp>
      <p:pic>
        <p:nvPicPr>
          <p:cNvPr id="4100" name="Picture 2"/>
          <p:cNvPicPr>
            <a:picLocks noChangeAspect="1"/>
          </p:cNvPicPr>
          <p:nvPr>
            <p:custDataLst>
              <p:tags r:id="rId5"/>
            </p:custDataLst>
          </p:nvPr>
        </p:nvPicPr>
        <p:blipFill>
          <a:blip r:embed="rId6"/>
          <a:srcRect l="4187"/>
          <a:stretch>
            <a:fillRect/>
          </a:stretch>
        </p:blipFill>
        <p:spPr>
          <a:xfrm>
            <a:off x="5043170" y="3473450"/>
            <a:ext cx="3153410" cy="2665095"/>
          </a:xfrm>
          <a:prstGeom prst="rect">
            <a:avLst/>
          </a:prstGeom>
          <a:noFill/>
          <a:ln w="9525">
            <a:noFill/>
          </a:ln>
        </p:spPr>
      </p:pic>
      <p:grpSp>
        <p:nvGrpSpPr>
          <p:cNvPr id="16" name="组合 15"/>
          <p:cNvGrpSpPr/>
          <p:nvPr/>
        </p:nvGrpSpPr>
        <p:grpSpPr>
          <a:xfrm>
            <a:off x="73660" y="361315"/>
            <a:ext cx="9076690" cy="460375"/>
            <a:chOff x="116" y="569"/>
            <a:chExt cx="14294" cy="725"/>
          </a:xfrm>
        </p:grpSpPr>
        <p:sp>
          <p:nvSpPr>
            <p:cNvPr id="10" name="文本框 9"/>
            <p:cNvSpPr txBox="1"/>
            <p:nvPr/>
          </p:nvSpPr>
          <p:spPr>
            <a:xfrm>
              <a:off x="116"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522975" y="1415026"/>
            <a:ext cx="8229599" cy="5729422"/>
          </a:xfrm>
          <a:prstGeom prst="rect">
            <a:avLst/>
          </a:prstGeom>
          <a:noFill/>
          <a:ln w="9525">
            <a:noFill/>
          </a:ln>
        </p:spPr>
        <p:txBody>
          <a:bodyPr/>
          <a:lstStyle/>
          <a:p>
            <a:pPr algn="ctr">
              <a:spcBef>
                <a:spcPct val="20000"/>
              </a:spcBef>
            </a:pPr>
            <a:r>
              <a:rPr lang="zh-CN" altLang="en-US" sz="2800" dirty="0">
                <a:solidFill>
                  <a:schemeClr val="dk1"/>
                </a:solidFill>
                <a:latin typeface="黑体" panose="02010609060101010101" pitchFamily="49" charset="-122"/>
                <a:ea typeface="黑体" panose="02010609060101010101" pitchFamily="49" charset="-122"/>
              </a:rPr>
              <a:t>储电小能手</a:t>
            </a:r>
            <a:r>
              <a:rPr lang="en-US" altLang="zh-CN" sz="2800" dirty="0">
                <a:solidFill>
                  <a:schemeClr val="dk1"/>
                </a:solidFill>
                <a:latin typeface="黑体" panose="02010609060101010101" pitchFamily="49" charset="-122"/>
                <a:ea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rPr>
              <a:t>超级电容器</a:t>
            </a:r>
            <a:endParaRPr lang="zh-CN" altLang="en-US" sz="2800" dirty="0">
              <a:solidFill>
                <a:schemeClr val="dk1"/>
              </a:solidFill>
              <a:latin typeface="黑体" panose="02010609060101010101" pitchFamily="49" charset="-122"/>
              <a:ea typeface="黑体" panose="02010609060101010101" pitchFamily="49" charset="-122"/>
            </a:endParaRPr>
          </a:p>
          <a:p>
            <a:pPr>
              <a:spcBef>
                <a:spcPct val="20000"/>
              </a:spcBef>
            </a:pPr>
            <a:r>
              <a:rPr lang="zh-CN" altLang="en-US" sz="2400" dirty="0" smtClean="0">
                <a:solidFill>
                  <a:schemeClr val="dk1"/>
                </a:solidFill>
                <a:latin typeface="黑体" panose="02010609060101010101" pitchFamily="49" charset="-122"/>
                <a:ea typeface="黑体" panose="02010609060101010101" pitchFamily="49" charset="-122"/>
              </a:rPr>
              <a:t>    超级</a:t>
            </a:r>
            <a:r>
              <a:rPr lang="zh-CN" altLang="en-US" sz="2400" dirty="0">
                <a:solidFill>
                  <a:schemeClr val="dk1"/>
                </a:solidFill>
                <a:latin typeface="黑体" panose="02010609060101010101" pitchFamily="49" charset="-122"/>
                <a:ea typeface="黑体" panose="02010609060101010101" pitchFamily="49" charset="-122"/>
              </a:rPr>
              <a:t>电容器是一种新型的电能存储元件，是介于传统电容器和充电电池之间的一种新型储能装置，其容量可达几百至上千法。与传统电容器相比，它具有较大的容量、比能量或能力密度，较宽的工作温度范围和极长的使用寿命；而与蓄电池相比，它又具有较高的比功率，且对环境无污染。</a:t>
            </a:r>
            <a:endParaRPr lang="zh-CN" altLang="en-US" sz="2400" dirty="0">
              <a:solidFill>
                <a:schemeClr val="dk1"/>
              </a:solidFill>
              <a:latin typeface="黑体" panose="02010609060101010101" pitchFamily="49" charset="-122"/>
              <a:ea typeface="黑体" panose="02010609060101010101" pitchFamily="49" charset="-122"/>
            </a:endParaRPr>
          </a:p>
          <a:p>
            <a:pPr>
              <a:spcBef>
                <a:spcPct val="20000"/>
              </a:spcBef>
            </a:pPr>
            <a:r>
              <a:rPr lang="zh-CN" altLang="en-US" sz="2400" dirty="0" smtClean="0">
                <a:solidFill>
                  <a:schemeClr val="dk1"/>
                </a:solidFill>
                <a:latin typeface="黑体" panose="02010609060101010101" pitchFamily="49" charset="-122"/>
                <a:ea typeface="黑体" panose="02010609060101010101" pitchFamily="49" charset="-122"/>
              </a:rPr>
              <a:t>    超级</a:t>
            </a:r>
            <a:r>
              <a:rPr lang="zh-CN" altLang="en-US" sz="2400" dirty="0">
                <a:solidFill>
                  <a:schemeClr val="dk1"/>
                </a:solidFill>
                <a:latin typeface="黑体" panose="02010609060101010101" pitchFamily="49" charset="-122"/>
                <a:ea typeface="黑体" panose="02010609060101010101" pitchFamily="49" charset="-122"/>
              </a:rPr>
              <a:t>电容器是通过电极与电解质之间形成的界面双层来存储能量的新型元器件。当电极与电解液接触时，由于库仑力、分子间力及原子间力的作用，使固液界面出现稳定和符号相反的双层电荷，称其为界面双层。把双电层超级电容看成是悬在电解质中的</a:t>
            </a:r>
            <a:r>
              <a:rPr lang="en-US" altLang="zh-CN" sz="2400" dirty="0">
                <a:solidFill>
                  <a:schemeClr val="dk1"/>
                </a:solidFill>
                <a:latin typeface="黑体" panose="02010609060101010101" pitchFamily="49" charset="-122"/>
                <a:ea typeface="黑体" panose="02010609060101010101" pitchFamily="49" charset="-122"/>
              </a:rPr>
              <a:t>2</a:t>
            </a:r>
            <a:r>
              <a:rPr lang="zh-CN" altLang="en-US" sz="2400" dirty="0">
                <a:solidFill>
                  <a:schemeClr val="dk1"/>
                </a:solidFill>
                <a:latin typeface="黑体" panose="02010609060101010101" pitchFamily="49" charset="-122"/>
                <a:ea typeface="黑体" panose="02010609060101010101" pitchFamily="49" charset="-122"/>
              </a:rPr>
              <a:t>个非活性多孔板，电压加载到</a:t>
            </a:r>
            <a:r>
              <a:rPr lang="en-US" altLang="zh-CN" sz="2400" dirty="0">
                <a:solidFill>
                  <a:schemeClr val="dk1"/>
                </a:solidFill>
                <a:latin typeface="黑体" panose="02010609060101010101" pitchFamily="49" charset="-122"/>
                <a:ea typeface="黑体" panose="02010609060101010101" pitchFamily="49" charset="-122"/>
              </a:rPr>
              <a:t>2</a:t>
            </a:r>
            <a:r>
              <a:rPr lang="zh-CN" altLang="en-US" sz="2400" dirty="0">
                <a:solidFill>
                  <a:schemeClr val="dk1"/>
                </a:solidFill>
                <a:latin typeface="黑体" panose="02010609060101010101" pitchFamily="49" charset="-122"/>
                <a:ea typeface="黑体" panose="02010609060101010101" pitchFamily="49" charset="-122"/>
              </a:rPr>
              <a:t>个板上。加在正极板上的电势吸引电解质中的负离子，负极板吸引正离子，从而在两电极的表面形成了一个双电层电容器。</a:t>
            </a:r>
            <a:endParaRPr lang="zh-CN" altLang="en-US" sz="2400" dirty="0">
              <a:solidFill>
                <a:schemeClr val="dk1"/>
              </a:solidFill>
              <a:latin typeface="黑体" panose="02010609060101010101" pitchFamily="49" charset="-122"/>
              <a:ea typeface="黑体" panose="02010609060101010101" pitchFamily="49" charset="-122"/>
            </a:endParaRPr>
          </a:p>
        </p:txBody>
      </p:sp>
      <p:grpSp>
        <p:nvGrpSpPr>
          <p:cNvPr id="16" name="组合 15"/>
          <p:cNvGrpSpPr/>
          <p:nvPr/>
        </p:nvGrpSpPr>
        <p:grpSpPr>
          <a:xfrm>
            <a:off x="73660" y="361315"/>
            <a:ext cx="9076690" cy="460375"/>
            <a:chOff x="116" y="569"/>
            <a:chExt cx="14294" cy="725"/>
          </a:xfrm>
        </p:grpSpPr>
        <p:sp>
          <p:nvSpPr>
            <p:cNvPr id="10" name="文本框 9"/>
            <p:cNvSpPr txBox="1"/>
            <p:nvPr/>
          </p:nvSpPr>
          <p:spPr>
            <a:xfrm>
              <a:off x="116"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7" name="Rectangle 3"/>
          <p:cNvSpPr>
            <a:spLocks noGrp="1"/>
          </p:cNvSpPr>
          <p:nvPr>
            <p:custDataLst>
              <p:tags r:id="rId3"/>
            </p:custDataLst>
          </p:nvPr>
        </p:nvSpPr>
        <p:spPr>
          <a:xfrm>
            <a:off x="522974" y="885131"/>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522975" y="1415026"/>
            <a:ext cx="8229599" cy="5729422"/>
          </a:xfrm>
          <a:prstGeom prst="rect">
            <a:avLst/>
          </a:prstGeom>
          <a:noFill/>
          <a:ln w="9525">
            <a:noFill/>
          </a:ln>
        </p:spPr>
        <p:txBody>
          <a:bodyPr/>
          <a:lstStyle/>
          <a:p>
            <a:pPr algn="ctr">
              <a:spcBef>
                <a:spcPct val="20000"/>
              </a:spcBef>
            </a:pPr>
            <a:r>
              <a:rPr lang="zh-CN" altLang="en-US" sz="2800" dirty="0">
                <a:solidFill>
                  <a:schemeClr val="dk1"/>
                </a:solidFill>
                <a:latin typeface="黑体" panose="02010609060101010101" pitchFamily="49" charset="-122"/>
                <a:ea typeface="黑体" panose="02010609060101010101" pitchFamily="49" charset="-122"/>
              </a:rPr>
              <a:t>储电小能手</a:t>
            </a:r>
            <a:r>
              <a:rPr lang="en-US" altLang="zh-CN" sz="2800" dirty="0">
                <a:solidFill>
                  <a:schemeClr val="dk1"/>
                </a:solidFill>
                <a:latin typeface="黑体" panose="02010609060101010101" pitchFamily="49" charset="-122"/>
                <a:ea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rPr>
              <a:t>超级</a:t>
            </a:r>
            <a:r>
              <a:rPr lang="zh-CN" altLang="en-US" sz="2800" dirty="0" smtClean="0">
                <a:solidFill>
                  <a:schemeClr val="dk1"/>
                </a:solidFill>
                <a:latin typeface="黑体" panose="02010609060101010101" pitchFamily="49" charset="-122"/>
                <a:ea typeface="黑体" panose="02010609060101010101" pitchFamily="49" charset="-122"/>
              </a:rPr>
              <a:t>电容器（续）</a:t>
            </a:r>
            <a:endParaRPr lang="zh-CN" altLang="en-US" sz="2800" dirty="0">
              <a:solidFill>
                <a:schemeClr val="dk1"/>
              </a:solidFill>
              <a:latin typeface="黑体" panose="02010609060101010101" pitchFamily="49" charset="-122"/>
              <a:ea typeface="黑体" panose="02010609060101010101" pitchFamily="49" charset="-122"/>
            </a:endParaRPr>
          </a:p>
          <a:p>
            <a:pPr>
              <a:spcBef>
                <a:spcPct val="20000"/>
              </a:spcBef>
            </a:pPr>
            <a:r>
              <a:rPr lang="zh-CN" altLang="en-US" sz="2400" dirty="0">
                <a:solidFill>
                  <a:schemeClr val="dk1"/>
                </a:solidFill>
                <a:latin typeface="黑体" panose="02010609060101010101" pitchFamily="49" charset="-122"/>
                <a:ea typeface="黑体" panose="02010609060101010101" pitchFamily="49" charset="-122"/>
              </a:rPr>
              <a:t>根据储能机理的不同，超级电容器可以分为两类：</a:t>
            </a:r>
            <a:endParaRPr lang="zh-CN" altLang="en-US" sz="2400" dirty="0">
              <a:solidFill>
                <a:schemeClr val="dk1"/>
              </a:solidFill>
              <a:latin typeface="黑体" panose="02010609060101010101" pitchFamily="49" charset="-122"/>
              <a:ea typeface="黑体" panose="02010609060101010101" pitchFamily="49" charset="-122"/>
            </a:endParaRPr>
          </a:p>
          <a:p>
            <a:pPr>
              <a:spcBef>
                <a:spcPct val="20000"/>
              </a:spcBef>
            </a:pPr>
            <a:r>
              <a:rPr lang="en-US" altLang="zh-CN" sz="2400" dirty="0">
                <a:solidFill>
                  <a:schemeClr val="dk1"/>
                </a:solidFill>
                <a:latin typeface="黑体" panose="02010609060101010101" pitchFamily="49" charset="-122"/>
                <a:ea typeface="黑体" panose="02010609060101010101" pitchFamily="49" charset="-122"/>
              </a:rPr>
              <a:t>1.</a:t>
            </a:r>
            <a:r>
              <a:rPr lang="zh-CN" altLang="en-US" sz="2400" dirty="0">
                <a:solidFill>
                  <a:schemeClr val="dk1"/>
                </a:solidFill>
                <a:latin typeface="黑体" panose="02010609060101010101" pitchFamily="49" charset="-122"/>
                <a:ea typeface="黑体" panose="02010609060101010101" pitchFamily="49" charset="-122"/>
              </a:rPr>
              <a:t>双电层电容器：主要依靠电极与电解质界面形成的双电层来存储能量。</a:t>
            </a:r>
            <a:endParaRPr lang="zh-CN" altLang="en-US" sz="2400" dirty="0">
              <a:solidFill>
                <a:schemeClr val="dk1"/>
              </a:solidFill>
              <a:latin typeface="黑体" panose="02010609060101010101" pitchFamily="49" charset="-122"/>
              <a:ea typeface="黑体" panose="02010609060101010101" pitchFamily="49" charset="-122"/>
            </a:endParaRPr>
          </a:p>
          <a:p>
            <a:pPr>
              <a:spcBef>
                <a:spcPct val="20000"/>
              </a:spcBef>
            </a:pPr>
            <a:r>
              <a:rPr lang="en-US" altLang="zh-CN" sz="2400" dirty="0">
                <a:solidFill>
                  <a:schemeClr val="dk1"/>
                </a:solidFill>
                <a:latin typeface="黑体" panose="02010609060101010101" pitchFamily="49" charset="-122"/>
                <a:ea typeface="黑体" panose="02010609060101010101" pitchFamily="49" charset="-122"/>
              </a:rPr>
              <a:t>2.</a:t>
            </a:r>
            <a:r>
              <a:rPr lang="zh-CN" altLang="en-US" sz="2400" dirty="0">
                <a:solidFill>
                  <a:schemeClr val="dk1"/>
                </a:solidFill>
                <a:latin typeface="黑体" panose="02010609060101010101" pitchFamily="49" charset="-122"/>
                <a:ea typeface="黑体" panose="02010609060101010101" pitchFamily="49" charset="-122"/>
              </a:rPr>
              <a:t>法拉第准电容器：也称为赝电容器，主要通过电极材料表面及表面附近的可逆氧化还原反应来存储能量。</a:t>
            </a:r>
            <a:endParaRPr lang="zh-CN" altLang="en-US" sz="2400" dirty="0">
              <a:solidFill>
                <a:schemeClr val="dk1"/>
              </a:solidFill>
              <a:latin typeface="黑体" panose="02010609060101010101" pitchFamily="49" charset="-122"/>
              <a:ea typeface="黑体" panose="02010609060101010101" pitchFamily="49" charset="-122"/>
            </a:endParaRPr>
          </a:p>
          <a:p>
            <a:pPr>
              <a:spcBef>
                <a:spcPct val="20000"/>
              </a:spcBef>
            </a:pPr>
            <a:r>
              <a:rPr lang="zh-CN" altLang="en-US" sz="2400" dirty="0" smtClean="0">
                <a:solidFill>
                  <a:schemeClr val="dk1"/>
                </a:solidFill>
                <a:latin typeface="黑体" panose="02010609060101010101" pitchFamily="49" charset="-122"/>
                <a:ea typeface="黑体" panose="02010609060101010101" pitchFamily="49" charset="-122"/>
              </a:rPr>
              <a:t>   双电层电容器</a:t>
            </a:r>
            <a:r>
              <a:rPr lang="zh-CN" altLang="en-US" sz="2400" dirty="0">
                <a:solidFill>
                  <a:schemeClr val="dk1"/>
                </a:solidFill>
                <a:latin typeface="黑体" panose="02010609060101010101" pitchFamily="49" charset="-122"/>
                <a:ea typeface="黑体" panose="02010609060101010101" pitchFamily="49" charset="-122"/>
              </a:rPr>
              <a:t>根据电极</a:t>
            </a:r>
            <a:r>
              <a:rPr lang="zh-CN" altLang="en-US" sz="2400" dirty="0" smtClean="0">
                <a:solidFill>
                  <a:schemeClr val="dk1"/>
                </a:solidFill>
                <a:latin typeface="黑体" panose="02010609060101010101" pitchFamily="49" charset="-122"/>
                <a:ea typeface="黑体" panose="02010609060101010101" pitchFamily="49" charset="-122"/>
              </a:rPr>
              <a:t>材料不同</a:t>
            </a:r>
            <a:r>
              <a:rPr lang="zh-CN" altLang="en-US" sz="2400" dirty="0">
                <a:solidFill>
                  <a:schemeClr val="dk1"/>
                </a:solidFill>
                <a:latin typeface="黑体" panose="02010609060101010101" pitchFamily="49" charset="-122"/>
                <a:ea typeface="黑体" panose="02010609060101010101" pitchFamily="49" charset="-122"/>
              </a:rPr>
              <a:t>，</a:t>
            </a:r>
            <a:r>
              <a:rPr lang="zh-CN" altLang="en-US" sz="2400" dirty="0" smtClean="0">
                <a:solidFill>
                  <a:schemeClr val="dk1"/>
                </a:solidFill>
                <a:latin typeface="黑体" panose="02010609060101010101" pitchFamily="49" charset="-122"/>
                <a:ea typeface="黑体" panose="02010609060101010101" pitchFamily="49" charset="-122"/>
              </a:rPr>
              <a:t>可分为</a:t>
            </a:r>
            <a:r>
              <a:rPr lang="zh-CN" altLang="en-US" sz="2400" dirty="0">
                <a:solidFill>
                  <a:schemeClr val="dk1"/>
                </a:solidFill>
                <a:latin typeface="黑体" panose="02010609060101010101" pitchFamily="49" charset="-122"/>
                <a:ea typeface="黑体" panose="02010609060101010101" pitchFamily="49" charset="-122"/>
              </a:rPr>
              <a:t>碳电极双层超级电容器、金属氧化物电极超级电容器和有机聚合物电极超级电容器</a:t>
            </a:r>
            <a:r>
              <a:rPr lang="zh-CN" altLang="en-US" sz="2400" dirty="0" smtClean="0">
                <a:solidFill>
                  <a:schemeClr val="dk1"/>
                </a:solidFill>
                <a:latin typeface="黑体" panose="02010609060101010101" pitchFamily="49" charset="-122"/>
                <a:ea typeface="黑体" panose="02010609060101010101" pitchFamily="49" charset="-122"/>
              </a:rPr>
              <a:t>。超级</a:t>
            </a:r>
            <a:r>
              <a:rPr lang="zh-CN" altLang="en-US" sz="2400" dirty="0">
                <a:solidFill>
                  <a:schemeClr val="dk1"/>
                </a:solidFill>
                <a:latin typeface="黑体" panose="02010609060101010101" pitchFamily="49" charset="-122"/>
                <a:ea typeface="黑体" panose="02010609060101010101" pitchFamily="49" charset="-122"/>
              </a:rPr>
              <a:t>电容器具有节能、寿命长、安全环保、温度范围宽、无需人工维护等优点。由于超级电容器采用物理方法储存能量</a:t>
            </a:r>
            <a:r>
              <a:rPr lang="zh-CN" altLang="en-US" sz="2400" dirty="0" smtClean="0">
                <a:solidFill>
                  <a:schemeClr val="dk1"/>
                </a:solidFill>
                <a:latin typeface="黑体" panose="02010609060101010101" pitchFamily="49" charset="-122"/>
                <a:ea typeface="黑体" panose="02010609060101010101" pitchFamily="49" charset="-122"/>
              </a:rPr>
              <a:t>，超级</a:t>
            </a:r>
            <a:r>
              <a:rPr lang="zh-CN" altLang="en-US" sz="2400" dirty="0">
                <a:solidFill>
                  <a:schemeClr val="dk1"/>
                </a:solidFill>
                <a:latin typeface="黑体" panose="02010609060101010101" pitchFamily="49" charset="-122"/>
                <a:ea typeface="黑体" panose="02010609060101010101" pitchFamily="49" charset="-122"/>
              </a:rPr>
              <a:t>电容器最重要的特点</a:t>
            </a:r>
            <a:r>
              <a:rPr lang="zh-CN" altLang="en-US" sz="2400" dirty="0" smtClean="0">
                <a:solidFill>
                  <a:schemeClr val="dk1"/>
                </a:solidFill>
                <a:latin typeface="黑体" panose="02010609060101010101" pitchFamily="49" charset="-122"/>
                <a:ea typeface="黑体" panose="02010609060101010101" pitchFamily="49" charset="-122"/>
              </a:rPr>
              <a:t>之一是</a:t>
            </a:r>
            <a:r>
              <a:rPr lang="zh-CN" altLang="en-US" sz="2400" dirty="0">
                <a:solidFill>
                  <a:schemeClr val="dk1"/>
                </a:solidFill>
                <a:latin typeface="黑体" panose="02010609060101010101" pitchFamily="49" charset="-122"/>
                <a:ea typeface="黑体" panose="02010609060101010101" pitchFamily="49" charset="-122"/>
              </a:rPr>
              <a:t>功率密度高，能快速充放电和瞬间吸收或释放极高的能量。它在新能源汽车、风力发电和太阳能发电等领域有着广泛的应用前景。</a:t>
            </a:r>
            <a:endParaRPr lang="zh-CN" altLang="en-US" sz="2400" dirty="0">
              <a:solidFill>
                <a:schemeClr val="dk1"/>
              </a:solidFill>
              <a:latin typeface="黑体" panose="02010609060101010101" pitchFamily="49" charset="-122"/>
              <a:ea typeface="黑体" panose="02010609060101010101" pitchFamily="49" charset="-122"/>
            </a:endParaRPr>
          </a:p>
        </p:txBody>
      </p:sp>
      <p:grpSp>
        <p:nvGrpSpPr>
          <p:cNvPr id="16" name="组合 15"/>
          <p:cNvGrpSpPr/>
          <p:nvPr/>
        </p:nvGrpSpPr>
        <p:grpSpPr>
          <a:xfrm>
            <a:off x="73660" y="361315"/>
            <a:ext cx="9076690" cy="460375"/>
            <a:chOff x="116" y="569"/>
            <a:chExt cx="14294" cy="725"/>
          </a:xfrm>
        </p:grpSpPr>
        <p:sp>
          <p:nvSpPr>
            <p:cNvPr id="10" name="文本框 9"/>
            <p:cNvSpPr txBox="1"/>
            <p:nvPr/>
          </p:nvSpPr>
          <p:spPr>
            <a:xfrm>
              <a:off x="116"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7" name="Rectangle 3"/>
          <p:cNvSpPr>
            <a:spLocks noGrp="1"/>
          </p:cNvSpPr>
          <p:nvPr>
            <p:custDataLst>
              <p:tags r:id="rId3"/>
            </p:custDataLst>
          </p:nvPr>
        </p:nvSpPr>
        <p:spPr>
          <a:xfrm>
            <a:off x="522974" y="885131"/>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363" name="Rectangle 3"/>
          <p:cNvSpPr>
            <a:spLocks noGrp="1"/>
          </p:cNvSpPr>
          <p:nvPr>
            <p:ph idx="4294967295"/>
            <p:custDataLst>
              <p:tags r:id="rId2"/>
            </p:custDataLst>
          </p:nvPr>
        </p:nvSpPr>
        <p:spPr>
          <a:xfrm>
            <a:off x="425450" y="1631950"/>
            <a:ext cx="5685155" cy="1752600"/>
          </a:xfrm>
        </p:spPr>
        <p:txBody>
          <a:bodyPr vert="horz" wrap="square" lIns="91440" tIns="45720" rIns="91440" bIns="45720" anchor="t" anchorCtr="0"/>
          <a:lstStyle/>
          <a:p>
            <a:pPr algn="l" eaLnBrk="1" hangingPunct="1">
              <a:lnSpc>
                <a:spcPct val="150000"/>
              </a:lnSpc>
            </a:pPr>
            <a:r>
              <a:rPr lang="zh-CN" altLang="en-US" sz="32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一、</a:t>
            </a:r>
            <a:r>
              <a:rPr lang="en-US" altLang="zh-CN" sz="32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RC</a:t>
            </a:r>
            <a:r>
              <a:rPr lang="zh-CN" altLang="en-US" sz="32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电路电容的放电过程</a:t>
            </a:r>
            <a:endParaRPr lang="zh-CN" altLang="en-US" sz="32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zh-CN" altLang="en-US" sz="32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二</a:t>
            </a:r>
            <a:r>
              <a:rPr lang="zh-CN" altLang="en-US" sz="32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32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RC</a:t>
            </a:r>
            <a:r>
              <a:rPr lang="zh-CN" altLang="en-US" sz="32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电流电容的充电过程</a:t>
            </a:r>
            <a:endParaRPr lang="zh-CN" altLang="en-US" sz="32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43180" y="361315"/>
            <a:ext cx="9107170" cy="460375"/>
            <a:chOff x="68" y="569"/>
            <a:chExt cx="14342" cy="725"/>
          </a:xfrm>
        </p:grpSpPr>
        <p:sp>
          <p:nvSpPr>
            <p:cNvPr id="2" name="文本框 1"/>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387" name="Rectangle 3"/>
          <p:cNvSpPr>
            <a:spLocks noGrp="1"/>
          </p:cNvSpPr>
          <p:nvPr>
            <p:ph idx="4294967295"/>
            <p:custDataLst>
              <p:tags r:id="rId2"/>
            </p:custDataLst>
          </p:nvPr>
        </p:nvSpPr>
        <p:spPr>
          <a:xfrm>
            <a:off x="914400" y="2091946"/>
            <a:ext cx="7164646" cy="910631"/>
          </a:xfrm>
        </p:spPr>
        <p:txBody>
          <a:bodyPr vert="horz" wrap="square" lIns="91440" tIns="45720" rIns="91440" bIns="45720" anchor="t" anchorCtr="0"/>
          <a:lstStyle/>
          <a:p>
            <a:pPr algn="just" eaLnBrk="1" hangingPunct="1">
              <a:buNone/>
            </a:pP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如图所示为一</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RC</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放电电路，假设换路前，电容上已充有电压。</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6391" name="Object 14"/>
          <p:cNvGraphicFramePr>
            <a:graphicFrameLocks noChangeAspect="1"/>
          </p:cNvGraphicFramePr>
          <p:nvPr>
            <p:custDataLst>
              <p:tags r:id="rId3"/>
            </p:custDataLst>
          </p:nvPr>
        </p:nvGraphicFramePr>
        <p:xfrm>
          <a:off x="2453991" y="3236493"/>
          <a:ext cx="4665278" cy="2830124"/>
        </p:xfrm>
        <a:graphic>
          <a:graphicData uri="http://schemas.openxmlformats.org/presentationml/2006/ole">
            <mc:AlternateContent xmlns:mc="http://schemas.openxmlformats.org/markup-compatibility/2006">
              <mc:Choice xmlns:v="urn:schemas-microsoft-com:vml" Requires="v">
                <p:oleObj spid="_x0000_s7218" name="" r:id="rId4" imgW="1106170" imgH="621665" progId="Paint.Picture">
                  <p:embed/>
                </p:oleObj>
              </mc:Choice>
              <mc:Fallback>
                <p:oleObj name="" r:id="rId4" imgW="1106170" imgH="621665" progId="Paint.Picture">
                  <p:embed/>
                  <p:pic>
                    <p:nvPicPr>
                      <p:cNvPr id="0" name="图片 3085"/>
                      <p:cNvPicPr/>
                      <p:nvPr/>
                    </p:nvPicPr>
                    <p:blipFill>
                      <a:blip r:embed="rId5"/>
                      <a:stretch>
                        <a:fillRect/>
                      </a:stretch>
                    </p:blipFill>
                    <p:spPr>
                      <a:xfrm>
                        <a:off x="2453991" y="3236493"/>
                        <a:ext cx="4665278" cy="2830124"/>
                      </a:xfrm>
                      <a:prstGeom prst="rect">
                        <a:avLst/>
                      </a:prstGeom>
                      <a:noFill/>
                      <a:ln w="38100">
                        <a:noFill/>
                        <a:miter/>
                      </a:ln>
                    </p:spPr>
                  </p:pic>
                </p:oleObj>
              </mc:Fallback>
            </mc:AlternateContent>
          </a:graphicData>
        </a:graphic>
      </p:graphicFrame>
      <p:sp>
        <p:nvSpPr>
          <p:cNvPr id="16386" name="Rectangle 2"/>
          <p:cNvSpPr>
            <a:spLocks noGrp="1"/>
          </p:cNvSpPr>
          <p:nvPr>
            <p:custDataLst>
              <p:tags r:id="rId6"/>
            </p:custDataLst>
          </p:nvPr>
        </p:nvSpPr>
        <p:spPr>
          <a:xfrm>
            <a:off x="723663" y="1442311"/>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sz="2800" b="1" dirty="0">
                <a:latin typeface="黑体" panose="02010609060101010101" pitchFamily="49" charset="-122"/>
                <a:ea typeface="黑体" panose="02010609060101010101" pitchFamily="49" charset="-122"/>
                <a:cs typeface="黑体" panose="02010609060101010101" pitchFamily="49" charset="-122"/>
              </a:rPr>
              <a:t>一、</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RC电路电容的放电过程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43180" y="361315"/>
            <a:ext cx="9107170" cy="460375"/>
            <a:chOff x="68" y="569"/>
            <a:chExt cx="14342" cy="725"/>
          </a:xfrm>
        </p:grpSpPr>
        <p:sp>
          <p:nvSpPr>
            <p:cNvPr id="2" name="文本框 1"/>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17413" name="Object 6"/>
          <p:cNvGraphicFramePr>
            <a:graphicFrameLocks noChangeAspect="1"/>
          </p:cNvGraphicFramePr>
          <p:nvPr>
            <p:custDataLst>
              <p:tags r:id="rId2"/>
            </p:custDataLst>
          </p:nvPr>
        </p:nvGraphicFramePr>
        <p:xfrm>
          <a:off x="3287394" y="2942839"/>
          <a:ext cx="2663825" cy="717550"/>
        </p:xfrm>
        <a:graphic>
          <a:graphicData uri="http://schemas.openxmlformats.org/presentationml/2006/ole">
            <mc:AlternateContent xmlns:mc="http://schemas.openxmlformats.org/markup-compatibility/2006">
              <mc:Choice xmlns:v="urn:schemas-microsoft-com:vml" Requires="v">
                <p:oleObj spid="_x0000_s8272" name="" r:id="rId3" imgW="850900" imgH="228600" progId="Equation.3">
                  <p:embed/>
                </p:oleObj>
              </mc:Choice>
              <mc:Fallback>
                <p:oleObj name="" r:id="rId3" imgW="850900" imgH="228600" progId="Equation.3">
                  <p:embed/>
                  <p:pic>
                    <p:nvPicPr>
                      <p:cNvPr id="0" name="图片 3087"/>
                      <p:cNvPicPr/>
                      <p:nvPr/>
                    </p:nvPicPr>
                    <p:blipFill>
                      <a:blip r:embed="rId4"/>
                      <a:stretch>
                        <a:fillRect/>
                      </a:stretch>
                    </p:blipFill>
                    <p:spPr>
                      <a:xfrm>
                        <a:off x="3287394" y="2942839"/>
                        <a:ext cx="2663825" cy="717550"/>
                      </a:xfrm>
                      <a:prstGeom prst="rect">
                        <a:avLst/>
                      </a:prstGeom>
                      <a:noFill/>
                      <a:ln w="38100">
                        <a:noFill/>
                        <a:miter/>
                      </a:ln>
                    </p:spPr>
                  </p:pic>
                </p:oleObj>
              </mc:Fallback>
            </mc:AlternateContent>
          </a:graphicData>
        </a:graphic>
      </p:graphicFrame>
      <p:graphicFrame>
        <p:nvGraphicFramePr>
          <p:cNvPr id="5" name="对象 4"/>
          <p:cNvGraphicFramePr>
            <a:graphicFrameLocks noChangeAspect="1"/>
          </p:cNvGraphicFramePr>
          <p:nvPr>
            <p:custDataLst>
              <p:tags r:id="rId5"/>
            </p:custDataLst>
          </p:nvPr>
        </p:nvGraphicFramePr>
        <p:xfrm>
          <a:off x="2529522" y="3894180"/>
          <a:ext cx="4055333" cy="2459726"/>
        </p:xfrm>
        <a:graphic>
          <a:graphicData uri="http://schemas.openxmlformats.org/presentationml/2006/ole">
            <mc:AlternateContent xmlns:mc="http://schemas.openxmlformats.org/markup-compatibility/2006">
              <mc:Choice xmlns:v="urn:schemas-microsoft-com:vml" Requires="v">
                <p:oleObj spid="_x0000_s8273" name="" r:id="rId6" imgW="1106170" imgH="621665" progId="Paint.Picture">
                  <p:embed/>
                </p:oleObj>
              </mc:Choice>
              <mc:Fallback>
                <p:oleObj name="" r:id="rId6" imgW="1106170" imgH="621665" progId="Paint.Picture">
                  <p:embed/>
                  <p:pic>
                    <p:nvPicPr>
                      <p:cNvPr id="0" name="Object 14"/>
                      <p:cNvPicPr>
                        <a:picLocks noChangeAspect="1" noChangeArrowheads="1"/>
                      </p:cNvPicPr>
                      <p:nvPr/>
                    </p:nvPicPr>
                    <p:blipFill>
                      <a:blip r:embed="rId7"/>
                      <a:srcRect/>
                      <a:stretch>
                        <a:fillRect/>
                      </a:stretch>
                    </p:blipFill>
                    <p:spPr bwMode="auto">
                      <a:xfrm>
                        <a:off x="2529522" y="3894180"/>
                        <a:ext cx="4055333" cy="2459726"/>
                      </a:xfrm>
                      <a:prstGeom prst="rect">
                        <a:avLst/>
                      </a:prstGeom>
                      <a:noFill/>
                      <a:ln>
                        <a:noFill/>
                      </a:ln>
                    </p:spPr>
                  </p:pic>
                </p:oleObj>
              </mc:Fallback>
            </mc:AlternateContent>
          </a:graphicData>
        </a:graphic>
      </p:graphicFrame>
      <p:sp>
        <p:nvSpPr>
          <p:cNvPr id="17411" name="Rectangle 3"/>
          <p:cNvSpPr>
            <a:spLocks noGrp="1"/>
          </p:cNvSpPr>
          <p:nvPr>
            <p:custDataLst>
              <p:tags r:id="rId8"/>
            </p:custDataLst>
          </p:nvPr>
        </p:nvSpPr>
        <p:spPr>
          <a:xfrm>
            <a:off x="1020726" y="1455420"/>
            <a:ext cx="7500339" cy="1605942"/>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just" eaLnBrk="1" hangingPunct="1">
              <a:buNone/>
            </a:pP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在 t=0 时，开关</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S</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闭合，此时，电容</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C</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在初始储能的作用下通过电阻</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放电，直到把全部能量消耗完毕。根据</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KVL</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定律，电路换路后的电压方程为：</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6386" name="Rectangle 2"/>
          <p:cNvSpPr>
            <a:spLocks noGrp="1"/>
          </p:cNvSpPr>
          <p:nvPr>
            <p:custDataLst>
              <p:tags r:id="rId9"/>
            </p:custDataLst>
          </p:nvPr>
        </p:nvSpPr>
        <p:spPr>
          <a:xfrm>
            <a:off x="801051" y="869581"/>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sz="2800" b="1" dirty="0">
                <a:latin typeface="黑体" panose="02010609060101010101" pitchFamily="49" charset="-122"/>
                <a:ea typeface="黑体" panose="02010609060101010101" pitchFamily="49" charset="-122"/>
                <a:cs typeface="黑体" panose="02010609060101010101" pitchFamily="49" charset="-122"/>
              </a:rPr>
              <a:t>一、</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RC电路电容的放电过程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0"/>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18439" name="Object 9"/>
          <p:cNvGraphicFramePr>
            <a:graphicFrameLocks noChangeAspect="1"/>
          </p:cNvGraphicFramePr>
          <p:nvPr>
            <p:custDataLst>
              <p:tags r:id="rId2"/>
            </p:custDataLst>
          </p:nvPr>
        </p:nvGraphicFramePr>
        <p:xfrm>
          <a:off x="1547813" y="1484313"/>
          <a:ext cx="2376487" cy="993775"/>
        </p:xfrm>
        <a:graphic>
          <a:graphicData uri="http://schemas.openxmlformats.org/presentationml/2006/ole">
            <mc:AlternateContent xmlns:mc="http://schemas.openxmlformats.org/markup-compatibility/2006">
              <mc:Choice xmlns:v="urn:schemas-microsoft-com:vml" Requires="v">
                <p:oleObj spid="_x0000_s9347" name="" r:id="rId3" imgW="977265" imgH="406400" progId="Equation.3">
                  <p:embed/>
                </p:oleObj>
              </mc:Choice>
              <mc:Fallback>
                <p:oleObj name="" r:id="rId3" imgW="977265" imgH="406400" progId="Equation.3">
                  <p:embed/>
                  <p:pic>
                    <p:nvPicPr>
                      <p:cNvPr id="0" name="图片 3093"/>
                      <p:cNvPicPr/>
                      <p:nvPr/>
                    </p:nvPicPr>
                    <p:blipFill>
                      <a:blip r:embed="rId4"/>
                      <a:stretch>
                        <a:fillRect/>
                      </a:stretch>
                    </p:blipFill>
                    <p:spPr>
                      <a:xfrm>
                        <a:off x="1547813" y="1484313"/>
                        <a:ext cx="2376487" cy="993775"/>
                      </a:xfrm>
                      <a:prstGeom prst="rect">
                        <a:avLst/>
                      </a:prstGeom>
                      <a:noFill/>
                      <a:ln w="38100">
                        <a:noFill/>
                        <a:miter/>
                      </a:ln>
                    </p:spPr>
                  </p:pic>
                </p:oleObj>
              </mc:Fallback>
            </mc:AlternateContent>
          </a:graphicData>
        </a:graphic>
      </p:graphicFrame>
      <p:graphicFrame>
        <p:nvGraphicFramePr>
          <p:cNvPr id="18441" name="Object 11"/>
          <p:cNvGraphicFramePr>
            <a:graphicFrameLocks noChangeAspect="1"/>
          </p:cNvGraphicFramePr>
          <p:nvPr>
            <p:custDataLst>
              <p:tags r:id="rId5"/>
            </p:custDataLst>
          </p:nvPr>
        </p:nvGraphicFramePr>
        <p:xfrm>
          <a:off x="4356100" y="1700213"/>
          <a:ext cx="2232025" cy="534987"/>
        </p:xfrm>
        <a:graphic>
          <a:graphicData uri="http://schemas.openxmlformats.org/presentationml/2006/ole">
            <mc:AlternateContent xmlns:mc="http://schemas.openxmlformats.org/markup-compatibility/2006">
              <mc:Choice xmlns:v="urn:schemas-microsoft-com:vml" Requires="v">
                <p:oleObj spid="_x0000_s9348" name="" r:id="rId6" imgW="913765" imgH="215900" progId="Equation.3">
                  <p:embed/>
                </p:oleObj>
              </mc:Choice>
              <mc:Fallback>
                <p:oleObj name="" r:id="rId6" imgW="913765" imgH="215900" progId="Equation.3">
                  <p:embed/>
                  <p:pic>
                    <p:nvPicPr>
                      <p:cNvPr id="0" name="图片 3094"/>
                      <p:cNvPicPr/>
                      <p:nvPr/>
                    </p:nvPicPr>
                    <p:blipFill>
                      <a:blip r:embed="rId7"/>
                      <a:stretch>
                        <a:fillRect/>
                      </a:stretch>
                    </p:blipFill>
                    <p:spPr>
                      <a:xfrm>
                        <a:off x="4356100" y="1700213"/>
                        <a:ext cx="2232025" cy="534987"/>
                      </a:xfrm>
                      <a:prstGeom prst="rect">
                        <a:avLst/>
                      </a:prstGeom>
                      <a:noFill/>
                      <a:ln w="38100">
                        <a:noFill/>
                        <a:miter/>
                      </a:ln>
                    </p:spPr>
                  </p:pic>
                </p:oleObj>
              </mc:Fallback>
            </mc:AlternateContent>
          </a:graphicData>
        </a:graphic>
      </p:graphicFrame>
      <p:graphicFrame>
        <p:nvGraphicFramePr>
          <p:cNvPr id="18443" name="Object 14"/>
          <p:cNvGraphicFramePr>
            <a:graphicFrameLocks noChangeAspect="1"/>
          </p:cNvGraphicFramePr>
          <p:nvPr>
            <p:custDataLst>
              <p:tags r:id="rId8"/>
            </p:custDataLst>
          </p:nvPr>
        </p:nvGraphicFramePr>
        <p:xfrm>
          <a:off x="1548130" y="2700338"/>
          <a:ext cx="2951163" cy="863600"/>
        </p:xfrm>
        <a:graphic>
          <a:graphicData uri="http://schemas.openxmlformats.org/presentationml/2006/ole">
            <mc:AlternateContent xmlns:mc="http://schemas.openxmlformats.org/markup-compatibility/2006">
              <mc:Choice xmlns:v="urn:schemas-microsoft-com:vml" Requires="v">
                <p:oleObj spid="_x0000_s9349" name="" r:id="rId9" imgW="1396365" imgH="406400" progId="Equation.3">
                  <p:embed/>
                </p:oleObj>
              </mc:Choice>
              <mc:Fallback>
                <p:oleObj name="" r:id="rId9" imgW="1396365" imgH="406400" progId="Equation.3">
                  <p:embed/>
                  <p:pic>
                    <p:nvPicPr>
                      <p:cNvPr id="0" name="图片 3090"/>
                      <p:cNvPicPr/>
                      <p:nvPr/>
                    </p:nvPicPr>
                    <p:blipFill>
                      <a:blip r:embed="rId10"/>
                      <a:stretch>
                        <a:fillRect/>
                      </a:stretch>
                    </p:blipFill>
                    <p:spPr>
                      <a:xfrm>
                        <a:off x="1548130" y="2700338"/>
                        <a:ext cx="2951163" cy="863600"/>
                      </a:xfrm>
                      <a:prstGeom prst="rect">
                        <a:avLst/>
                      </a:prstGeom>
                      <a:noFill/>
                      <a:ln w="38100">
                        <a:noFill/>
                        <a:miter/>
                      </a:ln>
                    </p:spPr>
                  </p:pic>
                </p:oleObj>
              </mc:Fallback>
            </mc:AlternateContent>
          </a:graphicData>
        </a:graphic>
      </p:graphicFrame>
      <p:pic>
        <p:nvPicPr>
          <p:cNvPr id="18444" name="Picture 16"/>
          <p:cNvPicPr>
            <a:picLocks noChangeAspect="1"/>
          </p:cNvPicPr>
          <p:nvPr>
            <p:custDataLst>
              <p:tags r:id="rId11"/>
            </p:custDataLst>
          </p:nvPr>
        </p:nvPicPr>
        <p:blipFill>
          <a:blip r:embed="rId12"/>
          <a:stretch>
            <a:fillRect/>
          </a:stretch>
        </p:blipFill>
        <p:spPr>
          <a:xfrm>
            <a:off x="2677160" y="3547110"/>
            <a:ext cx="3759835" cy="2623185"/>
          </a:xfrm>
          <a:prstGeom prst="rect">
            <a:avLst/>
          </a:prstGeom>
          <a:noFill/>
          <a:ln w="9525">
            <a:noFill/>
          </a:ln>
        </p:spPr>
      </p:pic>
      <p:sp>
        <p:nvSpPr>
          <p:cNvPr id="18435" name="Rectangle 3"/>
          <p:cNvSpPr>
            <a:spLocks noGrp="1"/>
          </p:cNvSpPr>
          <p:nvPr>
            <p:custDataLst>
              <p:tags r:id="rId13"/>
            </p:custDataLst>
          </p:nvPr>
        </p:nvSpPr>
        <p:spPr>
          <a:xfrm>
            <a:off x="952500" y="1713230"/>
            <a:ext cx="6400800" cy="175260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just" eaLnBrk="1" hangingPunct="1">
              <a:buNone/>
            </a:pP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t≥0</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buNone/>
            </a:pP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16386" name="Rectangle 2"/>
          <p:cNvSpPr>
            <a:spLocks noGrp="1"/>
          </p:cNvSpPr>
          <p:nvPr>
            <p:custDataLst>
              <p:tags r:id="rId14"/>
            </p:custDataLst>
          </p:nvPr>
        </p:nvSpPr>
        <p:spPr>
          <a:xfrm>
            <a:off x="952500" y="869581"/>
            <a:ext cx="4972685" cy="6419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sz="2800" b="1" dirty="0">
                <a:latin typeface="黑体" panose="02010609060101010101" pitchFamily="49" charset="-122"/>
                <a:ea typeface="黑体" panose="02010609060101010101" pitchFamily="49" charset="-122"/>
                <a:cs typeface="黑体" panose="02010609060101010101" pitchFamily="49" charset="-122"/>
              </a:rPr>
              <a:t>一、</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RC电路电容的放电过程</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43180" y="361315"/>
            <a:ext cx="9107170" cy="460375"/>
            <a:chOff x="68" y="569"/>
            <a:chExt cx="14342" cy="725"/>
          </a:xfrm>
        </p:grpSpPr>
        <p:sp>
          <p:nvSpPr>
            <p:cNvPr id="3" name="文本框 2"/>
            <p:cNvSpPr txBox="1"/>
            <p:nvPr/>
          </p:nvSpPr>
          <p:spPr>
            <a:xfrm>
              <a:off x="68"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8.2 RC</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电路的过渡过程</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1.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3.xml><?xml version="1.0" encoding="utf-8"?>
<p:tagLst xmlns:p="http://schemas.openxmlformats.org/presentationml/2006/main">
  <p:tag name="KSO_WM_SLIDE_BK_DARK_LIGHT" val="2"/>
  <p:tag name="KSO_WM_SLIDE_BACKGROUND_TYPE" val="general"/>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SLIDE_BK_DARK_LIGHT" val="2"/>
  <p:tag name="KSO_WM_SLIDE_BACKGROUND_TYPE" val="general"/>
</p:tagLst>
</file>

<file path=ppt/tags/tag142.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SLIDE_BK_DARK_LIGHT" val="2"/>
  <p:tag name="KSO_WM_SLIDE_BACKGROUND_TYPE" val="general"/>
</p:tagLst>
</file>

<file path=ppt/tags/tag145.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7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2.xml><?xml version="1.0" encoding="utf-8"?>
<p:tagLst xmlns:p="http://schemas.openxmlformats.org/presentationml/2006/main">
  <p:tag name="KSO_WM_SLIDE_BK_DARK_LIGHT" val="2"/>
  <p:tag name="KSO_WM_SLIDE_BACKGROUND_TYPE" val="gener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7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K_DARK_LIGHT" val="2"/>
  <p:tag name="KSO_WM_SLIDE_BACKGROUND_TYPE" val="general"/>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SLIDE_BK_DARK_LIGHT" val="2"/>
  <p:tag name="KSO_WM_SLIDE_BACKGROUND_TYPE" val="general"/>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5.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86.xml><?xml version="1.0" encoding="utf-8"?>
<p:tagLst xmlns:p="http://schemas.openxmlformats.org/presentationml/2006/main">
  <p:tag name="KSO_WM_SLIDE_BK_DARK_LIGHT" val="2"/>
  <p:tag name="KSO_WM_SLIDE_BACKGROUND_TYPE" val="general"/>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K_DARK_LIGHT" val="2"/>
  <p:tag name="KSO_WM_SLIDE_BACKGROUND_TYPE" val="general"/>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5.xml><?xml version="1.0" encoding="utf-8"?>
<p:tagLst xmlns:p="http://schemas.openxmlformats.org/presentationml/2006/main">
  <p:tag name="KSO_WM_SLIDE_BK_DARK_LIGHT" val="2"/>
  <p:tag name="KSO_WM_SLIDE_BACKGROUND_TYPE" val="general"/>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99.xml><?xml version="1.0" encoding="utf-8"?>
<p:tagLst xmlns:p="http://schemas.openxmlformats.org/presentationml/2006/main">
  <p:tag name="KSO_WM_SLIDE_BK_DARK_LIGHT" val="2"/>
  <p:tag name="KSO_WM_SLIDE_BACKGROUND_TYPE" val="gener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2.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03.xml><?xml version="1.0" encoding="utf-8"?>
<p:tagLst xmlns:p="http://schemas.openxmlformats.org/presentationml/2006/main">
  <p:tag name="KSO_WM_SLIDE_BK_DARK_LIGHT" val="2"/>
  <p:tag name="KSO_WM_SLIDE_BACKGROUND_TYPE" val="general"/>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07.xml><?xml version="1.0" encoding="utf-8"?>
<p:tagLst xmlns:p="http://schemas.openxmlformats.org/presentationml/2006/main">
  <p:tag name="KSO_WM_SLIDE_BK_DARK_LIGHT" val="2"/>
  <p:tag name="KSO_WM_SLIDE_BACKGROUND_TYPE" val="gener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212.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13.xml><?xml version="1.0" encoding="utf-8"?>
<p:tagLst xmlns:p="http://schemas.openxmlformats.org/presentationml/2006/main">
  <p:tag name="KSO_WM_SLIDE_BK_DARK_LIGHT" val="2"/>
  <p:tag name="KSO_WM_SLIDE_BACKGROUND_TYPE" val="gener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21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17.xml><?xml version="1.0" encoding="utf-8"?>
<p:tagLst xmlns:p="http://schemas.openxmlformats.org/presentationml/2006/main">
  <p:tag name="KSO_WM_SLIDE_BK_DARK_LIGHT" val="2"/>
  <p:tag name="KSO_WM_SLIDE_BACKGROUND_TYPE" val="general"/>
</p:tagLst>
</file>

<file path=ppt/tags/tag2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3.xml><?xml version="1.0" encoding="utf-8"?>
<p:tagLst xmlns:p="http://schemas.openxmlformats.org/presentationml/2006/main">
  <p:tag name="KSO_WM_SLIDE_BK_DARK_LIGHT" val="2"/>
  <p:tag name="KSO_WM_SLIDE_BACKGROUND_TYPE" val="general"/>
</p:tagLst>
</file>

<file path=ppt/tags/tag2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8.xml><?xml version="1.0" encoding="utf-8"?>
<p:tagLst xmlns:p="http://schemas.openxmlformats.org/presentationml/2006/main">
  <p:tag name="KSO_WM_SLIDE_BK_DARK_LIGHT" val="2"/>
  <p:tag name="KSO_WM_SLIDE_BACKGROUND_TYPE" val="general"/>
</p:tagLst>
</file>

<file path=ppt/tags/tag2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1.xml><?xml version="1.0" encoding="utf-8"?>
<p:tagLst xmlns:p="http://schemas.openxmlformats.org/presentationml/2006/main">
  <p:tag name="KSO_WM_SLIDE_BK_DARK_LIGHT" val="2"/>
  <p:tag name="KSO_WM_SLIDE_BACKGROUND_TYPE" val="gener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235.xml><?xml version="1.0" encoding="utf-8"?>
<p:tagLst xmlns:p="http://schemas.openxmlformats.org/presentationml/2006/main">
  <p:tag name="KSO_WM_SLIDE_BK_DARK_LIGHT" val="2"/>
  <p:tag name="KSO_WM_SLIDE_BACKGROUND_TYPE" val="general"/>
</p:tagLst>
</file>

<file path=ppt/tags/tag23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237.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238.xml><?xml version="1.0" encoding="utf-8"?>
<p:tagLst xmlns:p="http://schemas.openxmlformats.org/presentationml/2006/main">
  <p:tag name="KSO_WM_SLIDE_BK_DARK_LIGHT" val="2"/>
  <p:tag name="KSO_WM_SLIDE_BACKGROUND_TYPE" val="general"/>
</p:tagLst>
</file>

<file path=ppt/tags/tag23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241.xml><?xml version="1.0" encoding="utf-8"?>
<p:tagLst xmlns:p="http://schemas.openxmlformats.org/presentationml/2006/main">
  <p:tag name="KSO_WM_SLIDE_BK_DARK_LIGHT" val="2"/>
  <p:tag name="KSO_WM_SLIDE_BACKGROUND_TYPE" val="general"/>
</p:tagLst>
</file>

<file path=ppt/tags/tag242.xml><?xml version="1.0" encoding="utf-8"?>
<p:tagLst xmlns:p="http://schemas.openxmlformats.org/presentationml/2006/main">
  <p:tag name="KSO_WM_SLIDE_BK_DARK_LIGHT" val="2"/>
  <p:tag name="KSO_WM_SLIDE_BACKGROUND_TYPE" val="general"/>
</p:tagLst>
</file>

<file path=ppt/tags/tag243.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244.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245.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3769</Words>
  <Application>WPS 演示</Application>
  <PresentationFormat>全屏显示(4:3)</PresentationFormat>
  <Paragraphs>436</Paragraphs>
  <Slides>28</Slides>
  <Notes>0</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68</vt:i4>
      </vt:variant>
      <vt:variant>
        <vt:lpstr>幻灯片标题</vt:lpstr>
      </vt:variant>
      <vt:variant>
        <vt:i4>28</vt:i4>
      </vt:variant>
    </vt:vector>
  </HeadingPairs>
  <TitlesOfParts>
    <vt:vector size="108" baseType="lpstr">
      <vt:lpstr>Arial</vt:lpstr>
      <vt:lpstr>宋体</vt:lpstr>
      <vt:lpstr>Wingdings</vt:lpstr>
      <vt:lpstr>Calibri</vt:lpstr>
      <vt:lpstr>Arial</vt:lpstr>
      <vt:lpstr>微软雅黑</vt:lpstr>
      <vt:lpstr>黑体</vt:lpstr>
      <vt:lpstr>Adobe 黑体 Std R</vt:lpstr>
      <vt:lpstr>Times New Roman</vt:lpstr>
      <vt:lpstr>Arial Unicode MS</vt:lpstr>
      <vt:lpstr>第一PPT模板网-WWW.1PPT.COM</vt:lpstr>
      <vt:lpstr>Office 主题</vt:lpstr>
      <vt:lpstr>Paint.Picture</vt:lpstr>
      <vt:lpstr>Equation.3</vt:lpstr>
      <vt:lpstr>Equation.KSEE3</vt:lpstr>
      <vt:lpstr>Equation.KSEE3</vt:lpstr>
      <vt:lpstr>Equation.3</vt:lpstr>
      <vt:lpstr>Equation.3</vt:lpstr>
      <vt:lpstr>Equation.3</vt:lpstr>
      <vt:lpstr>Equation.3</vt:lpstr>
      <vt:lpstr>Paint.Picture</vt:lpstr>
      <vt:lpstr>Paint.Picture</vt:lpstr>
      <vt:lpstr>Equation.3</vt:lpstr>
      <vt:lpstr>Equation.3</vt:lpstr>
      <vt:lpstr>Paint.Picture</vt:lpstr>
      <vt:lpstr>Equation.3</vt:lpstr>
      <vt:lpstr>Equation.3</vt:lpstr>
      <vt:lpstr>Paint.Picture</vt:lpstr>
      <vt:lpstr>Equation.3</vt:lpstr>
      <vt:lpstr>Equation.3</vt:lpstr>
      <vt:lpstr>Equation.3</vt:lpstr>
      <vt:lpstr>Equation.3</vt:lpstr>
      <vt:lpstr>Equation.3</vt:lpstr>
      <vt:lpstr>Paint.Picture</vt:lpstr>
      <vt:lpstr>Paint.Picture</vt:lpstr>
      <vt:lpstr>Paint.Picture</vt:lpstr>
      <vt:lpstr>Equation.3</vt:lpstr>
      <vt:lpstr>Equation.3</vt:lpstr>
      <vt:lpstr>Equation.3</vt:lpstr>
      <vt:lpstr>Equation.3</vt:lpstr>
      <vt:lpstr>Equation.3</vt:lpstr>
      <vt:lpstr>Equation.3</vt:lpstr>
      <vt:lpstr>Equation.3</vt:lpstr>
      <vt:lpstr>Equation.3</vt:lpstr>
      <vt:lpstr>Equation.3</vt:lpstr>
      <vt:lpstr>Equation.3</vt:lpstr>
      <vt:lpstr>Paint.Picture</vt:lpstr>
      <vt:lpstr>Equation.3</vt:lpstr>
      <vt:lpstr>Equation.3</vt:lpstr>
      <vt:lpstr>Equation.3</vt:lpstr>
      <vt:lpstr>Paint.Picture</vt:lpstr>
      <vt:lpstr>Equation.3</vt:lpstr>
      <vt:lpstr>Equation.3</vt:lpstr>
      <vt:lpstr>Equation.3</vt:lpstr>
      <vt:lpstr>Equation.3</vt:lpstr>
      <vt:lpstr>Equation.3</vt:lpstr>
      <vt:lpstr>Equation.3</vt:lpstr>
      <vt:lpstr>Equation.3</vt:lpstr>
      <vt:lpstr>Equation.3</vt:lpstr>
      <vt:lpstr>Paint.Picture</vt:lpstr>
      <vt:lpstr>Equation.3</vt:lpstr>
      <vt:lpstr>Equation.3</vt:lpstr>
      <vt:lpstr>Equation.3</vt:lpstr>
      <vt:lpstr>Equation.3</vt:lpstr>
      <vt:lpstr>Equation.3</vt:lpstr>
      <vt:lpstr>Equation.3</vt:lpstr>
      <vt:lpstr>Paint.Picture</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1232</cp:revision>
  <dcterms:created xsi:type="dcterms:W3CDTF">2015-12-14T01:43:00Z</dcterms:created>
  <dcterms:modified xsi:type="dcterms:W3CDTF">2025-09-06T04:57:23Z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34C53974139E4911A3CEA538C300D0C0_13</vt:lpwstr>
  </property>
  <property fmtid="{D5CDD505-2E9C-101B-9397-08002B2CF9AE}" pid="3" name="KSOProductBuildVer">
    <vt:lpwstr>2052-12.1.0.22529</vt:lpwstr>
  </property>
</Properties>
</file>